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ink/ink2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0"/>
  </p:notesMasterIdLst>
  <p:sldIdLst>
    <p:sldId id="345" r:id="rId2"/>
    <p:sldId id="354" r:id="rId3"/>
    <p:sldId id="350" r:id="rId4"/>
    <p:sldId id="344" r:id="rId5"/>
    <p:sldId id="351" r:id="rId6"/>
    <p:sldId id="352" r:id="rId7"/>
    <p:sldId id="353" r:id="rId8"/>
    <p:sldId id="346" r:id="rId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863D"/>
    <a:srgbClr val="007033"/>
    <a:srgbClr val="000099"/>
    <a:srgbClr val="77132F"/>
    <a:srgbClr val="00030F"/>
    <a:srgbClr val="EFEBCE"/>
    <a:srgbClr val="B11F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842" autoAdjust="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BCD589-2D66-49D0-B4B0-B6537BC8C642}" type="doc">
      <dgm:prSet loTypeId="urn:microsoft.com/office/officeart/2005/8/layout/matrix1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F6B92A5-29FB-4023-BB5C-C0EE8FCDB4C3}">
      <dgm:prSet phldrT="[Текст]" custT="1"/>
      <dgm:spPr/>
      <dgm:t>
        <a:bodyPr/>
        <a:lstStyle/>
        <a:p>
          <a:r>
            <a:rPr lang="ru-RU" sz="2400" dirty="0" smtClean="0"/>
            <a:t>Настоящее 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время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ACF3BF-8CE3-473C-B4CB-13CE92044984}" type="parTrans" cxnId="{B1253576-5B72-4D50-A140-7ACB7959843C}">
      <dgm:prSet/>
      <dgm:spPr/>
      <dgm:t>
        <a:bodyPr/>
        <a:lstStyle/>
        <a:p>
          <a:endParaRPr lang="ru-RU" sz="2400"/>
        </a:p>
      </dgm:t>
    </dgm:pt>
    <dgm:pt modelId="{1F888602-3EF1-4F9A-A78C-9531A85F2CB6}" type="sibTrans" cxnId="{B1253576-5B72-4D50-A140-7ACB7959843C}">
      <dgm:prSet/>
      <dgm:spPr/>
      <dgm:t>
        <a:bodyPr/>
        <a:lstStyle/>
        <a:p>
          <a:endParaRPr lang="ru-RU" sz="2400"/>
        </a:p>
      </dgm:t>
    </dgm:pt>
    <dgm:pt modelId="{8B563C03-A54F-40DD-A5D6-ABA2ADE6E0A1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Время</a:t>
          </a:r>
          <a:r>
            <a:rPr lang="ru-RU" sz="2400" dirty="0" smtClean="0"/>
            <a:t> родителя (визит в школу, очередь)</a:t>
          </a:r>
          <a:endParaRPr lang="ru-RU" sz="2400" dirty="0"/>
        </a:p>
      </dgm:t>
    </dgm:pt>
    <dgm:pt modelId="{37B1431F-1FEC-4660-BC3A-7178113DAFC3}" type="parTrans" cxnId="{9AADD757-3B2B-426B-986C-49D172FAC1B3}">
      <dgm:prSet/>
      <dgm:spPr/>
      <dgm:t>
        <a:bodyPr/>
        <a:lstStyle/>
        <a:p>
          <a:endParaRPr lang="ru-RU" sz="2400"/>
        </a:p>
      </dgm:t>
    </dgm:pt>
    <dgm:pt modelId="{CC386BFF-B748-4F08-9784-5B02D218B8D1}" type="sibTrans" cxnId="{9AADD757-3B2B-426B-986C-49D172FAC1B3}">
      <dgm:prSet/>
      <dgm:spPr/>
      <dgm:t>
        <a:bodyPr/>
        <a:lstStyle/>
        <a:p>
          <a:endParaRPr lang="ru-RU" sz="2400"/>
        </a:p>
      </dgm:t>
    </dgm:pt>
    <dgm:pt modelId="{CBBDECAD-CA25-48BA-8282-F7B22A2CD9FF}">
      <dgm:prSet phldrT="[Текст]" custT="1"/>
      <dgm:spPr/>
      <dgm:t>
        <a:bodyPr/>
        <a:lstStyle/>
        <a:p>
          <a:r>
            <a:rPr lang="ru-RU" sz="2400" dirty="0" smtClean="0"/>
            <a:t>Время сотрудников (15-20 мин./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справку</a:t>
          </a:r>
          <a:r>
            <a:rPr lang="ru-RU" sz="2400" dirty="0" smtClean="0"/>
            <a:t>)</a:t>
          </a:r>
          <a:endParaRPr lang="ru-RU" sz="2400" dirty="0"/>
        </a:p>
      </dgm:t>
    </dgm:pt>
    <dgm:pt modelId="{1DCA3D6E-9F8A-4B34-946C-8510C39BBE70}" type="parTrans" cxnId="{E214AD60-C29E-43C6-A42B-1830F30DA9BE}">
      <dgm:prSet/>
      <dgm:spPr/>
      <dgm:t>
        <a:bodyPr/>
        <a:lstStyle/>
        <a:p>
          <a:endParaRPr lang="ru-RU" sz="2400"/>
        </a:p>
      </dgm:t>
    </dgm:pt>
    <dgm:pt modelId="{9131CB99-864B-4184-A1D1-04BE68FDB9B4}" type="sibTrans" cxnId="{E214AD60-C29E-43C6-A42B-1830F30DA9BE}">
      <dgm:prSet/>
      <dgm:spPr/>
      <dgm:t>
        <a:bodyPr/>
        <a:lstStyle/>
        <a:p>
          <a:endParaRPr lang="ru-RU" sz="2400"/>
        </a:p>
      </dgm:t>
    </dgm:pt>
    <dgm:pt modelId="{FF9940A9-2B3E-42E3-9BCB-33E6974376C7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Отвлечение</a:t>
          </a:r>
          <a:r>
            <a:rPr lang="ru-RU" sz="2400" dirty="0" smtClean="0"/>
            <a:t> от основных задач</a:t>
          </a:r>
          <a:endParaRPr lang="ru-RU" sz="2400" dirty="0"/>
        </a:p>
      </dgm:t>
    </dgm:pt>
    <dgm:pt modelId="{6D3F7775-4C80-4878-90B9-DF0FABED4297}" type="parTrans" cxnId="{3BC5A29F-C999-49C9-8AD8-BAA25352D59A}">
      <dgm:prSet/>
      <dgm:spPr/>
      <dgm:t>
        <a:bodyPr/>
        <a:lstStyle/>
        <a:p>
          <a:endParaRPr lang="ru-RU" sz="2400"/>
        </a:p>
      </dgm:t>
    </dgm:pt>
    <dgm:pt modelId="{14C641B1-8C2F-4A8D-8A68-BA8432433486}" type="sibTrans" cxnId="{3BC5A29F-C999-49C9-8AD8-BAA25352D59A}">
      <dgm:prSet/>
      <dgm:spPr/>
      <dgm:t>
        <a:bodyPr/>
        <a:lstStyle/>
        <a:p>
          <a:endParaRPr lang="ru-RU" sz="2400"/>
        </a:p>
      </dgm:t>
    </dgm:pt>
    <dgm:pt modelId="{0C68921C-CD56-40C5-9234-91E54488A969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Бумажный</a:t>
          </a:r>
          <a:r>
            <a:rPr lang="ru-RU" sz="2400" dirty="0" smtClean="0"/>
            <a:t> документооборот</a:t>
          </a:r>
          <a:endParaRPr lang="ru-RU" sz="2400" dirty="0"/>
        </a:p>
      </dgm:t>
    </dgm:pt>
    <dgm:pt modelId="{6225941A-4BBD-47C3-8764-96C7135C4C38}" type="parTrans" cxnId="{6AEAC41F-D10E-419B-9326-A0C7B83020B1}">
      <dgm:prSet/>
      <dgm:spPr/>
      <dgm:t>
        <a:bodyPr/>
        <a:lstStyle/>
        <a:p>
          <a:endParaRPr lang="ru-RU" sz="2400"/>
        </a:p>
      </dgm:t>
    </dgm:pt>
    <dgm:pt modelId="{D7B18C51-CA1D-4477-A910-BB5F1256C320}" type="sibTrans" cxnId="{6AEAC41F-D10E-419B-9326-A0C7B83020B1}">
      <dgm:prSet/>
      <dgm:spPr/>
      <dgm:t>
        <a:bodyPr/>
        <a:lstStyle/>
        <a:p>
          <a:endParaRPr lang="ru-RU" sz="2400"/>
        </a:p>
      </dgm:t>
    </dgm:pt>
    <dgm:pt modelId="{B8D14405-C089-4910-94B7-515F6786C322}" type="pres">
      <dgm:prSet presAssocID="{61BCD589-2D66-49D0-B4B0-B6537BC8C642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37815D-ED24-40F9-A2BA-3622FE30620C}" type="pres">
      <dgm:prSet presAssocID="{61BCD589-2D66-49D0-B4B0-B6537BC8C642}" presName="matrix" presStyleCnt="0"/>
      <dgm:spPr/>
      <dgm:t>
        <a:bodyPr/>
        <a:lstStyle/>
        <a:p>
          <a:endParaRPr lang="ru-RU"/>
        </a:p>
      </dgm:t>
    </dgm:pt>
    <dgm:pt modelId="{41C37FE1-1949-4C56-BB27-C0DDA0FEDB94}" type="pres">
      <dgm:prSet presAssocID="{61BCD589-2D66-49D0-B4B0-B6537BC8C642}" presName="tile1" presStyleLbl="node1" presStyleIdx="0" presStyleCnt="4"/>
      <dgm:spPr/>
      <dgm:t>
        <a:bodyPr/>
        <a:lstStyle/>
        <a:p>
          <a:endParaRPr lang="ru-RU"/>
        </a:p>
      </dgm:t>
    </dgm:pt>
    <dgm:pt modelId="{8ED2233B-EB55-406F-B81C-B4153C243FB1}" type="pres">
      <dgm:prSet presAssocID="{61BCD589-2D66-49D0-B4B0-B6537BC8C64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8BC415-C5D1-4A2E-81D4-B36D64085AFA}" type="pres">
      <dgm:prSet presAssocID="{61BCD589-2D66-49D0-B4B0-B6537BC8C642}" presName="tile2" presStyleLbl="node1" presStyleIdx="1" presStyleCnt="4" custLinFactNeighborX="3677" custLinFactNeighborY="-2596"/>
      <dgm:spPr/>
      <dgm:t>
        <a:bodyPr/>
        <a:lstStyle/>
        <a:p>
          <a:endParaRPr lang="ru-RU"/>
        </a:p>
      </dgm:t>
    </dgm:pt>
    <dgm:pt modelId="{DE449626-A6CF-412E-9073-268665218DC3}" type="pres">
      <dgm:prSet presAssocID="{61BCD589-2D66-49D0-B4B0-B6537BC8C64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FAC210-7E63-4D8B-897A-7A261A0C387F}" type="pres">
      <dgm:prSet presAssocID="{61BCD589-2D66-49D0-B4B0-B6537BC8C642}" presName="tile3" presStyleLbl="node1" presStyleIdx="2" presStyleCnt="4"/>
      <dgm:spPr/>
      <dgm:t>
        <a:bodyPr/>
        <a:lstStyle/>
        <a:p>
          <a:endParaRPr lang="ru-RU"/>
        </a:p>
      </dgm:t>
    </dgm:pt>
    <dgm:pt modelId="{DE313AD4-8DE4-4550-AF1B-8168A8E1FF60}" type="pres">
      <dgm:prSet presAssocID="{61BCD589-2D66-49D0-B4B0-B6537BC8C64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FC5F3B-E495-41FE-AD89-0FC90489DF15}" type="pres">
      <dgm:prSet presAssocID="{61BCD589-2D66-49D0-B4B0-B6537BC8C642}" presName="tile4" presStyleLbl="node1" presStyleIdx="3" presStyleCnt="4"/>
      <dgm:spPr/>
      <dgm:t>
        <a:bodyPr/>
        <a:lstStyle/>
        <a:p>
          <a:endParaRPr lang="ru-RU"/>
        </a:p>
      </dgm:t>
    </dgm:pt>
    <dgm:pt modelId="{20972DF5-B0C1-4AF0-B435-D17F7BC0218C}" type="pres">
      <dgm:prSet presAssocID="{61BCD589-2D66-49D0-B4B0-B6537BC8C64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9048DC-5647-4726-A7AA-A20ADC235774}" type="pres">
      <dgm:prSet presAssocID="{61BCD589-2D66-49D0-B4B0-B6537BC8C642}" presName="centerTile" presStyleLbl="fgShp" presStyleIdx="0" presStyleCnt="1" custScaleX="1215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C3A7233B-F0D4-4712-9C35-3B0D317C2B5A}" type="presOf" srcId="{CBBDECAD-CA25-48BA-8282-F7B22A2CD9FF}" destId="{958BC415-C5D1-4A2E-81D4-B36D64085AFA}" srcOrd="0" destOrd="0" presId="urn:microsoft.com/office/officeart/2005/8/layout/matrix1"/>
    <dgm:cxn modelId="{E214AD60-C29E-43C6-A42B-1830F30DA9BE}" srcId="{1F6B92A5-29FB-4023-BB5C-C0EE8FCDB4C3}" destId="{CBBDECAD-CA25-48BA-8282-F7B22A2CD9FF}" srcOrd="1" destOrd="0" parTransId="{1DCA3D6E-9F8A-4B34-946C-8510C39BBE70}" sibTransId="{9131CB99-864B-4184-A1D1-04BE68FDB9B4}"/>
    <dgm:cxn modelId="{078AF504-E8E7-42B4-B853-60FD54FBD0AE}" type="presOf" srcId="{1F6B92A5-29FB-4023-BB5C-C0EE8FCDB4C3}" destId="{D29048DC-5647-4726-A7AA-A20ADC235774}" srcOrd="0" destOrd="0" presId="urn:microsoft.com/office/officeart/2005/8/layout/matrix1"/>
    <dgm:cxn modelId="{6EE4E02A-4E63-4FBE-8A96-37A4592D0E1D}" type="presOf" srcId="{8B563C03-A54F-40DD-A5D6-ABA2ADE6E0A1}" destId="{8ED2233B-EB55-406F-B81C-B4153C243FB1}" srcOrd="1" destOrd="0" presId="urn:microsoft.com/office/officeart/2005/8/layout/matrix1"/>
    <dgm:cxn modelId="{5F4E86DA-968F-46CF-A861-81CAACE4E9CC}" type="presOf" srcId="{FF9940A9-2B3E-42E3-9BCB-33E6974376C7}" destId="{86FAC210-7E63-4D8B-897A-7A261A0C387F}" srcOrd="0" destOrd="0" presId="urn:microsoft.com/office/officeart/2005/8/layout/matrix1"/>
    <dgm:cxn modelId="{9AADD757-3B2B-426B-986C-49D172FAC1B3}" srcId="{1F6B92A5-29FB-4023-BB5C-C0EE8FCDB4C3}" destId="{8B563C03-A54F-40DD-A5D6-ABA2ADE6E0A1}" srcOrd="0" destOrd="0" parTransId="{37B1431F-1FEC-4660-BC3A-7178113DAFC3}" sibTransId="{CC386BFF-B748-4F08-9784-5B02D218B8D1}"/>
    <dgm:cxn modelId="{3BC5A29F-C999-49C9-8AD8-BAA25352D59A}" srcId="{1F6B92A5-29FB-4023-BB5C-C0EE8FCDB4C3}" destId="{FF9940A9-2B3E-42E3-9BCB-33E6974376C7}" srcOrd="2" destOrd="0" parTransId="{6D3F7775-4C80-4878-90B9-DF0FABED4297}" sibTransId="{14C641B1-8C2F-4A8D-8A68-BA8432433486}"/>
    <dgm:cxn modelId="{02E2EBFD-9B98-46AE-99AD-6B0265DADD1B}" type="presOf" srcId="{0C68921C-CD56-40C5-9234-91E54488A969}" destId="{20972DF5-B0C1-4AF0-B435-D17F7BC0218C}" srcOrd="1" destOrd="0" presId="urn:microsoft.com/office/officeart/2005/8/layout/matrix1"/>
    <dgm:cxn modelId="{6AEAC41F-D10E-419B-9326-A0C7B83020B1}" srcId="{1F6B92A5-29FB-4023-BB5C-C0EE8FCDB4C3}" destId="{0C68921C-CD56-40C5-9234-91E54488A969}" srcOrd="3" destOrd="0" parTransId="{6225941A-4BBD-47C3-8764-96C7135C4C38}" sibTransId="{D7B18C51-CA1D-4477-A910-BB5F1256C320}"/>
    <dgm:cxn modelId="{E772A4C8-9552-4E2A-BCFB-055E678D7B0E}" type="presOf" srcId="{8B563C03-A54F-40DD-A5D6-ABA2ADE6E0A1}" destId="{41C37FE1-1949-4C56-BB27-C0DDA0FEDB94}" srcOrd="0" destOrd="0" presId="urn:microsoft.com/office/officeart/2005/8/layout/matrix1"/>
    <dgm:cxn modelId="{07314215-6110-4812-A78E-39F36726DEBF}" type="presOf" srcId="{CBBDECAD-CA25-48BA-8282-F7B22A2CD9FF}" destId="{DE449626-A6CF-412E-9073-268665218DC3}" srcOrd="1" destOrd="0" presId="urn:microsoft.com/office/officeart/2005/8/layout/matrix1"/>
    <dgm:cxn modelId="{A8A958E6-3DA8-4569-A2A9-7BB9E04B3720}" type="presOf" srcId="{61BCD589-2D66-49D0-B4B0-B6537BC8C642}" destId="{B8D14405-C089-4910-94B7-515F6786C322}" srcOrd="0" destOrd="0" presId="urn:microsoft.com/office/officeart/2005/8/layout/matrix1"/>
    <dgm:cxn modelId="{3F6A9BA5-AB6B-445F-AA6D-DF6D92DFD029}" type="presOf" srcId="{FF9940A9-2B3E-42E3-9BCB-33E6974376C7}" destId="{DE313AD4-8DE4-4550-AF1B-8168A8E1FF60}" srcOrd="1" destOrd="0" presId="urn:microsoft.com/office/officeart/2005/8/layout/matrix1"/>
    <dgm:cxn modelId="{B1253576-5B72-4D50-A140-7ACB7959843C}" srcId="{61BCD589-2D66-49D0-B4B0-B6537BC8C642}" destId="{1F6B92A5-29FB-4023-BB5C-C0EE8FCDB4C3}" srcOrd="0" destOrd="0" parTransId="{61ACF3BF-8CE3-473C-B4CB-13CE92044984}" sibTransId="{1F888602-3EF1-4F9A-A78C-9531A85F2CB6}"/>
    <dgm:cxn modelId="{58D9267D-FDEA-44B8-9E33-33F540BFA33E}" type="presOf" srcId="{0C68921C-CD56-40C5-9234-91E54488A969}" destId="{50FC5F3B-E495-41FE-AD89-0FC90489DF15}" srcOrd="0" destOrd="0" presId="urn:microsoft.com/office/officeart/2005/8/layout/matrix1"/>
    <dgm:cxn modelId="{4162A3F1-A497-4115-8521-3939172C1971}" type="presParOf" srcId="{B8D14405-C089-4910-94B7-515F6786C322}" destId="{6237815D-ED24-40F9-A2BA-3622FE30620C}" srcOrd="0" destOrd="0" presId="urn:microsoft.com/office/officeart/2005/8/layout/matrix1"/>
    <dgm:cxn modelId="{CBFF8AA2-A326-49B3-82AB-598DBF282A83}" type="presParOf" srcId="{6237815D-ED24-40F9-A2BA-3622FE30620C}" destId="{41C37FE1-1949-4C56-BB27-C0DDA0FEDB94}" srcOrd="0" destOrd="0" presId="urn:microsoft.com/office/officeart/2005/8/layout/matrix1"/>
    <dgm:cxn modelId="{72D1845E-BFA1-49E2-8C33-52F3EBAD20BB}" type="presParOf" srcId="{6237815D-ED24-40F9-A2BA-3622FE30620C}" destId="{8ED2233B-EB55-406F-B81C-B4153C243FB1}" srcOrd="1" destOrd="0" presId="urn:microsoft.com/office/officeart/2005/8/layout/matrix1"/>
    <dgm:cxn modelId="{D04AC6E9-A5EC-4028-B45E-A00C1006794A}" type="presParOf" srcId="{6237815D-ED24-40F9-A2BA-3622FE30620C}" destId="{958BC415-C5D1-4A2E-81D4-B36D64085AFA}" srcOrd="2" destOrd="0" presId="urn:microsoft.com/office/officeart/2005/8/layout/matrix1"/>
    <dgm:cxn modelId="{3FE11B3E-2008-4069-9485-3B213E162B57}" type="presParOf" srcId="{6237815D-ED24-40F9-A2BA-3622FE30620C}" destId="{DE449626-A6CF-412E-9073-268665218DC3}" srcOrd="3" destOrd="0" presId="urn:microsoft.com/office/officeart/2005/8/layout/matrix1"/>
    <dgm:cxn modelId="{74CC186E-8585-4398-B8D5-05A504A3855D}" type="presParOf" srcId="{6237815D-ED24-40F9-A2BA-3622FE30620C}" destId="{86FAC210-7E63-4D8B-897A-7A261A0C387F}" srcOrd="4" destOrd="0" presId="urn:microsoft.com/office/officeart/2005/8/layout/matrix1"/>
    <dgm:cxn modelId="{01497322-BD90-4AB8-B7A0-F56EE8EBB54F}" type="presParOf" srcId="{6237815D-ED24-40F9-A2BA-3622FE30620C}" destId="{DE313AD4-8DE4-4550-AF1B-8168A8E1FF60}" srcOrd="5" destOrd="0" presId="urn:microsoft.com/office/officeart/2005/8/layout/matrix1"/>
    <dgm:cxn modelId="{674B2141-BA40-42F0-A17C-3E30B5C4BBEC}" type="presParOf" srcId="{6237815D-ED24-40F9-A2BA-3622FE30620C}" destId="{50FC5F3B-E495-41FE-AD89-0FC90489DF15}" srcOrd="6" destOrd="0" presId="urn:microsoft.com/office/officeart/2005/8/layout/matrix1"/>
    <dgm:cxn modelId="{252B72DB-0E5E-47EA-B54A-3FE0660E320C}" type="presParOf" srcId="{6237815D-ED24-40F9-A2BA-3622FE30620C}" destId="{20972DF5-B0C1-4AF0-B435-D17F7BC0218C}" srcOrd="7" destOrd="0" presId="urn:microsoft.com/office/officeart/2005/8/layout/matrix1"/>
    <dgm:cxn modelId="{D74E2392-E15B-47A3-B663-040CA404A0BD}" type="presParOf" srcId="{B8D14405-C089-4910-94B7-515F6786C322}" destId="{D29048DC-5647-4726-A7AA-A20ADC23577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1A4996-DC2E-410C-A223-E69058AF61C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392C76D-1F4A-45A6-9B12-5049661BD198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Для одной школы проект окупится за 3-3.5 года, для муниципальном или региональном уровне практически мгновенно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A7321-2C34-40CA-9FF8-0DC517218002}" type="parTrans" cxnId="{72275201-D1F8-461C-8C86-2A967AB9D4C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33D72C-AD0E-4C42-8E7E-FF462D0E4998}" type="sibTrans" cxnId="{72275201-D1F8-461C-8C86-2A967AB9D4C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570728-FFC2-414B-85C9-010EB95AA5D1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Высвобождение времени и человеческих ресурсов для главного – качества образования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74B947-4BC8-45E8-BE9C-B58D8E171E79}" type="parTrans" cxnId="{3CAFDF70-29DF-4E73-B11D-E37D2BEECA7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679E53-768B-45EA-8078-8417275FFCC3}" type="sibTrans" cxnId="{3CAFDF70-29DF-4E73-B11D-E37D2BEECA7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44B486-CCDF-4885-B489-63A4E47BB9AF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Шаг в сторону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цифровизации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 и бережливого обращения с ресурсами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145D15-82BD-4C77-AD74-F954CC5DFDB3}" type="parTrans" cxnId="{19A56E6F-F778-42EE-9C72-28446BD8527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913A0-BE0D-49CD-B621-B85AD184BFB2}" type="sibTrans" cxnId="{19A56E6F-F778-42EE-9C72-28446BD8527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84C181-A21B-4D47-AE04-718B32E71D34}" type="pres">
      <dgm:prSet presAssocID="{3A1A4996-DC2E-410C-A223-E69058AF61C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D722EBC-2D8C-4C18-8490-8558A23E05E5}" type="pres">
      <dgm:prSet presAssocID="{3A1A4996-DC2E-410C-A223-E69058AF61C5}" presName="Name1" presStyleCnt="0"/>
      <dgm:spPr/>
      <dgm:t>
        <a:bodyPr/>
        <a:lstStyle/>
        <a:p>
          <a:endParaRPr lang="ru-RU"/>
        </a:p>
      </dgm:t>
    </dgm:pt>
    <dgm:pt modelId="{3ADE8AB2-CB88-4C19-828B-4397B1685CE6}" type="pres">
      <dgm:prSet presAssocID="{3A1A4996-DC2E-410C-A223-E69058AF61C5}" presName="cycle" presStyleCnt="0"/>
      <dgm:spPr/>
      <dgm:t>
        <a:bodyPr/>
        <a:lstStyle/>
        <a:p>
          <a:endParaRPr lang="ru-RU"/>
        </a:p>
      </dgm:t>
    </dgm:pt>
    <dgm:pt modelId="{1111AAF5-FF7E-4505-B173-80967A7A72FD}" type="pres">
      <dgm:prSet presAssocID="{3A1A4996-DC2E-410C-A223-E69058AF61C5}" presName="srcNode" presStyleLbl="node1" presStyleIdx="0" presStyleCnt="3"/>
      <dgm:spPr/>
      <dgm:t>
        <a:bodyPr/>
        <a:lstStyle/>
        <a:p>
          <a:endParaRPr lang="ru-RU"/>
        </a:p>
      </dgm:t>
    </dgm:pt>
    <dgm:pt modelId="{EFB6E812-E3C7-4CF1-9E7D-1295CF843F2F}" type="pres">
      <dgm:prSet presAssocID="{3A1A4996-DC2E-410C-A223-E69058AF61C5}" presName="conn" presStyleLbl="parChTrans1D2" presStyleIdx="0" presStyleCnt="1"/>
      <dgm:spPr/>
      <dgm:t>
        <a:bodyPr/>
        <a:lstStyle/>
        <a:p>
          <a:endParaRPr lang="ru-RU"/>
        </a:p>
      </dgm:t>
    </dgm:pt>
    <dgm:pt modelId="{C1B015BE-485E-4FFC-8A78-46D21A61388B}" type="pres">
      <dgm:prSet presAssocID="{3A1A4996-DC2E-410C-A223-E69058AF61C5}" presName="extraNode" presStyleLbl="node1" presStyleIdx="0" presStyleCnt="3"/>
      <dgm:spPr/>
      <dgm:t>
        <a:bodyPr/>
        <a:lstStyle/>
        <a:p>
          <a:endParaRPr lang="ru-RU"/>
        </a:p>
      </dgm:t>
    </dgm:pt>
    <dgm:pt modelId="{57E9B236-1261-42B8-8633-81C21DAC2F8A}" type="pres">
      <dgm:prSet presAssocID="{3A1A4996-DC2E-410C-A223-E69058AF61C5}" presName="dstNode" presStyleLbl="node1" presStyleIdx="0" presStyleCnt="3"/>
      <dgm:spPr/>
      <dgm:t>
        <a:bodyPr/>
        <a:lstStyle/>
        <a:p>
          <a:endParaRPr lang="ru-RU"/>
        </a:p>
      </dgm:t>
    </dgm:pt>
    <dgm:pt modelId="{B64E93D6-1D52-4F0F-A636-E6356085A3E8}" type="pres">
      <dgm:prSet presAssocID="{D392C76D-1F4A-45A6-9B12-5049661BD198}" presName="text_1" presStyleLbl="node1" presStyleIdx="0" presStyleCnt="3" custScaleX="95922" custScaleY="155191" custLinFactNeighborX="-2832" custLinFactNeighborY="-159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31E318-7762-4998-B65A-0FFD6ADC9BF3}" type="pres">
      <dgm:prSet presAssocID="{D392C76D-1F4A-45A6-9B12-5049661BD198}" presName="accent_1" presStyleCnt="0"/>
      <dgm:spPr/>
      <dgm:t>
        <a:bodyPr/>
        <a:lstStyle/>
        <a:p>
          <a:endParaRPr lang="ru-RU"/>
        </a:p>
      </dgm:t>
    </dgm:pt>
    <dgm:pt modelId="{24A5C248-00DE-468C-9213-B68EC1956C00}" type="pres">
      <dgm:prSet presAssocID="{D392C76D-1F4A-45A6-9B12-5049661BD198}" presName="accentRepeatNode" presStyleLbl="solidFgAcc1" presStyleIdx="0" presStyleCnt="3" custScaleX="94302" custScaleY="68343" custLinFactNeighborX="-54524" custLinFactNeighborY="-29117"/>
      <dgm:spPr/>
      <dgm:t>
        <a:bodyPr/>
        <a:lstStyle/>
        <a:p>
          <a:endParaRPr lang="ru-RU"/>
        </a:p>
      </dgm:t>
    </dgm:pt>
    <dgm:pt modelId="{A9490073-287F-44BA-B253-90EEB17160B9}" type="pres">
      <dgm:prSet presAssocID="{79570728-FFC2-414B-85C9-010EB95AA5D1}" presName="text_2" presStyleLbl="node1" presStyleIdx="1" presStyleCnt="3" custScaleX="95099" custScaleY="115330" custLinFactNeighborX="-2513" custLinFactNeighborY="-115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B33E46-FAFE-4D48-B1C8-7B2793C88933}" type="pres">
      <dgm:prSet presAssocID="{79570728-FFC2-414B-85C9-010EB95AA5D1}" presName="accent_2" presStyleCnt="0"/>
      <dgm:spPr/>
      <dgm:t>
        <a:bodyPr/>
        <a:lstStyle/>
        <a:p>
          <a:endParaRPr lang="ru-RU"/>
        </a:p>
      </dgm:t>
    </dgm:pt>
    <dgm:pt modelId="{45C9B64F-51E4-422A-94B1-1ECF95142AB1}" type="pres">
      <dgm:prSet presAssocID="{79570728-FFC2-414B-85C9-010EB95AA5D1}" presName="accentRepeatNode" presStyleLbl="solidFgAcc1" presStyleIdx="1" presStyleCnt="3" custScaleX="94914" custScaleY="72079" custLinFactNeighborX="-29180" custLinFactNeighborY="-18638"/>
      <dgm:spPr/>
      <dgm:t>
        <a:bodyPr/>
        <a:lstStyle/>
        <a:p>
          <a:endParaRPr lang="ru-RU"/>
        </a:p>
      </dgm:t>
    </dgm:pt>
    <dgm:pt modelId="{CE650521-FB12-42D8-A0D8-21F7FD4AE312}" type="pres">
      <dgm:prSet presAssocID="{2644B486-CCDF-4885-B489-63A4E47BB9AF}" presName="text_3" presStyleLbl="node1" presStyleIdx="2" presStyleCnt="3" custScaleX="92375" custScaleY="1334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7C65D4-4030-4973-A1EB-97224D9654DA}" type="pres">
      <dgm:prSet presAssocID="{2644B486-CCDF-4885-B489-63A4E47BB9AF}" presName="accent_3" presStyleCnt="0"/>
      <dgm:spPr/>
      <dgm:t>
        <a:bodyPr/>
        <a:lstStyle/>
        <a:p>
          <a:endParaRPr lang="ru-RU"/>
        </a:p>
      </dgm:t>
    </dgm:pt>
    <dgm:pt modelId="{E4CBBF11-7252-4751-9EBF-4F5BC30A839B}" type="pres">
      <dgm:prSet presAssocID="{2644B486-CCDF-4885-B489-63A4E47BB9AF}" presName="accentRepeatNode" presStyleLbl="solidFgAcc1" presStyleIdx="2" presStyleCnt="3" custScaleX="101468" custScaleY="82943" custLinFactNeighborX="-953" custLinFactNeighborY="2133"/>
      <dgm:spPr/>
      <dgm:t>
        <a:bodyPr/>
        <a:lstStyle/>
        <a:p>
          <a:endParaRPr lang="ru-RU"/>
        </a:p>
      </dgm:t>
    </dgm:pt>
  </dgm:ptLst>
  <dgm:cxnLst>
    <dgm:cxn modelId="{FE0E2141-33B7-4D28-AAA1-7E6478409959}" type="presOf" srcId="{3A1A4996-DC2E-410C-A223-E69058AF61C5}" destId="{FE84C181-A21B-4D47-AE04-718B32E71D34}" srcOrd="0" destOrd="0" presId="urn:microsoft.com/office/officeart/2008/layout/VerticalCurvedList"/>
    <dgm:cxn modelId="{19A56E6F-F778-42EE-9C72-28446BD85279}" srcId="{3A1A4996-DC2E-410C-A223-E69058AF61C5}" destId="{2644B486-CCDF-4885-B489-63A4E47BB9AF}" srcOrd="2" destOrd="0" parTransId="{9E145D15-82BD-4C77-AD74-F954CC5DFDB3}" sibTransId="{5F5913A0-BE0D-49CD-B621-B85AD184BFB2}"/>
    <dgm:cxn modelId="{3CAFDF70-29DF-4E73-B11D-E37D2BEECA71}" srcId="{3A1A4996-DC2E-410C-A223-E69058AF61C5}" destId="{79570728-FFC2-414B-85C9-010EB95AA5D1}" srcOrd="1" destOrd="0" parTransId="{DB74B947-4BC8-45E8-BE9C-B58D8E171E79}" sibTransId="{03679E53-768B-45EA-8078-8417275FFCC3}"/>
    <dgm:cxn modelId="{B7A3BE0A-E71F-4FE3-AF02-55E3F8A2BA02}" type="presOf" srcId="{2644B486-CCDF-4885-B489-63A4E47BB9AF}" destId="{CE650521-FB12-42D8-A0D8-21F7FD4AE312}" srcOrd="0" destOrd="0" presId="urn:microsoft.com/office/officeart/2008/layout/VerticalCurvedList"/>
    <dgm:cxn modelId="{A102148F-3734-4CEC-BAB1-5B04CA52B540}" type="presOf" srcId="{D392C76D-1F4A-45A6-9B12-5049661BD198}" destId="{B64E93D6-1D52-4F0F-A636-E6356085A3E8}" srcOrd="0" destOrd="0" presId="urn:microsoft.com/office/officeart/2008/layout/VerticalCurvedList"/>
    <dgm:cxn modelId="{72275201-D1F8-461C-8C86-2A967AB9D4C9}" srcId="{3A1A4996-DC2E-410C-A223-E69058AF61C5}" destId="{D392C76D-1F4A-45A6-9B12-5049661BD198}" srcOrd="0" destOrd="0" parTransId="{302A7321-2C34-40CA-9FF8-0DC517218002}" sibTransId="{FF33D72C-AD0E-4C42-8E7E-FF462D0E4998}"/>
    <dgm:cxn modelId="{FF7F6D10-492E-45A2-8CBB-88088AD87863}" type="presOf" srcId="{79570728-FFC2-414B-85C9-010EB95AA5D1}" destId="{A9490073-287F-44BA-B253-90EEB17160B9}" srcOrd="0" destOrd="0" presId="urn:microsoft.com/office/officeart/2008/layout/VerticalCurvedList"/>
    <dgm:cxn modelId="{70D1FB51-05AF-4B45-95B3-234CC9943864}" type="presOf" srcId="{FF33D72C-AD0E-4C42-8E7E-FF462D0E4998}" destId="{EFB6E812-E3C7-4CF1-9E7D-1295CF843F2F}" srcOrd="0" destOrd="0" presId="urn:microsoft.com/office/officeart/2008/layout/VerticalCurvedList"/>
    <dgm:cxn modelId="{24728A15-C340-4889-88AC-E44267EA21E4}" type="presParOf" srcId="{FE84C181-A21B-4D47-AE04-718B32E71D34}" destId="{ED722EBC-2D8C-4C18-8490-8558A23E05E5}" srcOrd="0" destOrd="0" presId="urn:microsoft.com/office/officeart/2008/layout/VerticalCurvedList"/>
    <dgm:cxn modelId="{A7B912DA-C62B-4081-AFD9-08E826AE3265}" type="presParOf" srcId="{ED722EBC-2D8C-4C18-8490-8558A23E05E5}" destId="{3ADE8AB2-CB88-4C19-828B-4397B1685CE6}" srcOrd="0" destOrd="0" presId="urn:microsoft.com/office/officeart/2008/layout/VerticalCurvedList"/>
    <dgm:cxn modelId="{3C516CE6-EE29-4059-BE79-D030DCC71EB5}" type="presParOf" srcId="{3ADE8AB2-CB88-4C19-828B-4397B1685CE6}" destId="{1111AAF5-FF7E-4505-B173-80967A7A72FD}" srcOrd="0" destOrd="0" presId="urn:microsoft.com/office/officeart/2008/layout/VerticalCurvedList"/>
    <dgm:cxn modelId="{5DEE6F83-2753-4859-B0C1-715B7E00B85C}" type="presParOf" srcId="{3ADE8AB2-CB88-4C19-828B-4397B1685CE6}" destId="{EFB6E812-E3C7-4CF1-9E7D-1295CF843F2F}" srcOrd="1" destOrd="0" presId="urn:microsoft.com/office/officeart/2008/layout/VerticalCurvedList"/>
    <dgm:cxn modelId="{FAC4A32F-0F01-4D0B-93B9-E1128C948219}" type="presParOf" srcId="{3ADE8AB2-CB88-4C19-828B-4397B1685CE6}" destId="{C1B015BE-485E-4FFC-8A78-46D21A61388B}" srcOrd="2" destOrd="0" presId="urn:microsoft.com/office/officeart/2008/layout/VerticalCurvedList"/>
    <dgm:cxn modelId="{188965D6-6D90-4700-BA4B-BD2FB9503A2F}" type="presParOf" srcId="{3ADE8AB2-CB88-4C19-828B-4397B1685CE6}" destId="{57E9B236-1261-42B8-8633-81C21DAC2F8A}" srcOrd="3" destOrd="0" presId="urn:microsoft.com/office/officeart/2008/layout/VerticalCurvedList"/>
    <dgm:cxn modelId="{12BA4149-2172-4D49-A510-749686BF92C6}" type="presParOf" srcId="{ED722EBC-2D8C-4C18-8490-8558A23E05E5}" destId="{B64E93D6-1D52-4F0F-A636-E6356085A3E8}" srcOrd="1" destOrd="0" presId="urn:microsoft.com/office/officeart/2008/layout/VerticalCurvedList"/>
    <dgm:cxn modelId="{6BC9065B-4C51-4242-AC5B-18135223A098}" type="presParOf" srcId="{ED722EBC-2D8C-4C18-8490-8558A23E05E5}" destId="{1E31E318-7762-4998-B65A-0FFD6ADC9BF3}" srcOrd="2" destOrd="0" presId="urn:microsoft.com/office/officeart/2008/layout/VerticalCurvedList"/>
    <dgm:cxn modelId="{9CCCABB8-477E-4CED-A5E0-7F88DF7C537F}" type="presParOf" srcId="{1E31E318-7762-4998-B65A-0FFD6ADC9BF3}" destId="{24A5C248-00DE-468C-9213-B68EC1956C00}" srcOrd="0" destOrd="0" presId="urn:microsoft.com/office/officeart/2008/layout/VerticalCurvedList"/>
    <dgm:cxn modelId="{B20D76E8-F0FB-4A49-8BE0-520547BFC226}" type="presParOf" srcId="{ED722EBC-2D8C-4C18-8490-8558A23E05E5}" destId="{A9490073-287F-44BA-B253-90EEB17160B9}" srcOrd="3" destOrd="0" presId="urn:microsoft.com/office/officeart/2008/layout/VerticalCurvedList"/>
    <dgm:cxn modelId="{894ACB2F-271A-467A-B408-1B395BFB4498}" type="presParOf" srcId="{ED722EBC-2D8C-4C18-8490-8558A23E05E5}" destId="{CAB33E46-FAFE-4D48-B1C8-7B2793C88933}" srcOrd="4" destOrd="0" presId="urn:microsoft.com/office/officeart/2008/layout/VerticalCurvedList"/>
    <dgm:cxn modelId="{4FC18E63-1F98-4D07-A633-66B645B90D67}" type="presParOf" srcId="{CAB33E46-FAFE-4D48-B1C8-7B2793C88933}" destId="{45C9B64F-51E4-422A-94B1-1ECF95142AB1}" srcOrd="0" destOrd="0" presId="urn:microsoft.com/office/officeart/2008/layout/VerticalCurvedList"/>
    <dgm:cxn modelId="{465CC39A-D983-4F20-91E7-68F5B87B493E}" type="presParOf" srcId="{ED722EBC-2D8C-4C18-8490-8558A23E05E5}" destId="{CE650521-FB12-42D8-A0D8-21F7FD4AE312}" srcOrd="5" destOrd="0" presId="urn:microsoft.com/office/officeart/2008/layout/VerticalCurvedList"/>
    <dgm:cxn modelId="{9923C8B5-1BF6-42B1-AF3E-9BDEB6275E5C}" type="presParOf" srcId="{ED722EBC-2D8C-4C18-8490-8558A23E05E5}" destId="{4C7C65D4-4030-4973-A1EB-97224D9654DA}" srcOrd="6" destOrd="0" presId="urn:microsoft.com/office/officeart/2008/layout/VerticalCurvedList"/>
    <dgm:cxn modelId="{9848EB98-D23F-4C87-964F-F65AFD3EF4A2}" type="presParOf" srcId="{4C7C65D4-4030-4973-A1EB-97224D9654DA}" destId="{E4CBBF11-7252-4751-9EBF-4F5BC30A839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05T14:50: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05T14:50: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878BB-2C98-4473-AC27-E72CE7E7F8AF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1CCD1D-8222-41F0-AEA3-A4F5D3927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27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13F8-2D73-4E1E-9599-56DC65A11D67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C6B58-7BB1-4EE7-9178-8B85F322F20B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F7E8D-8EC8-4D37-9DD0-4E88DC410C1B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AFD5-DB7D-4E4C-AFB8-7D1990CF1B3F}" type="datetime1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209C-5BFF-4F28-9EE1-746DB64DA5F9}" type="datetime1">
              <a:rPr lang="ru-RU" smtClean="0"/>
              <a:t>24.11.2025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440EF-AC94-4E81-B322-BC5971282023}" type="datetime1">
              <a:rPr lang="ru-RU" smtClean="0"/>
              <a:t>24.11.2025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EAAD-F6F1-4E0E-ACCE-9670381C35C6}" type="datetime1">
              <a:rPr lang="ru-RU" smtClean="0"/>
              <a:t>24.11.2025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E71FB-BFAF-4FE9-8BDD-B8F7DAB9D17C}" type="datetime1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90C57-3640-4E7E-9A3E-428913B3EBB5}" type="datetime1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6933-D42A-41D1-A607-FFF8601075EB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24A9-57FA-4202-88D0-0FBF8778D06A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52D5B-DEBA-411D-8287-ED6D7E64D866}" type="datetime1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49A6A-D674-4A70-8AF3-8894CF54707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ustomXml" Target="../ink/ink1.xml"/><Relationship Id="rId7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jpe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2.png"/><Relationship Id="rId3" Type="http://schemas.openxmlformats.org/officeDocument/2006/relationships/customXml" Target="../ink/ink2.xml"/><Relationship Id="rId7" Type="http://schemas.openxmlformats.org/officeDocument/2006/relationships/image" Target="../media/image10.png"/><Relationship Id="rId12" Type="http://schemas.microsoft.com/office/2007/relationships/diagramDrawing" Target="../diagrams/drawing1.xml"/><Relationship Id="rId2" Type="http://schemas.openxmlformats.org/officeDocument/2006/relationships/image" Target="../media/image7.jp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8.jpg"/><Relationship Id="rId15" Type="http://schemas.openxmlformats.org/officeDocument/2006/relationships/image" Target="../media/image4.jpe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1.png"/><Relationship Id="rId9" Type="http://schemas.openxmlformats.org/officeDocument/2006/relationships/diagramLayout" Target="../diagrams/layout1.xml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tags" Target="../tags/tag1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image" Target="../media/image4.jpeg"/><Relationship Id="rId5" Type="http://schemas.openxmlformats.org/officeDocument/2006/relationships/tags" Target="../tags/tag14.xml"/><Relationship Id="rId10" Type="http://schemas.openxmlformats.org/officeDocument/2006/relationships/image" Target="../media/image3.png"/><Relationship Id="rId4" Type="http://schemas.openxmlformats.org/officeDocument/2006/relationships/tags" Target="../tags/tag13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openxmlformats.org/officeDocument/2006/relationships/image" Target="../media/image4.jpeg"/><Relationship Id="rId10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36" y="11847"/>
            <a:ext cx="11312864" cy="682887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Рукописный ввод 12"/>
              <p14:cNvContentPartPr/>
              <p14:nvPr/>
            </p14:nvContentPartPr>
            <p14:xfrm>
              <a:off x="-1127562" y="1616082"/>
              <a:ext cx="360" cy="360"/>
            </p14:xfrm>
          </p:contentPart>
        </mc:Choice>
        <mc:Fallback xmlns="">
          <p:pic>
            <p:nvPicPr>
              <p:cNvPr id="13" name="Рукописный ввод 1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139802" y="1603842"/>
                <a:ext cx="24840" cy="24840"/>
              </a:xfrm>
              <a:prstGeom prst="rect">
                <a:avLst/>
              </a:prstGeom>
            </p:spPr>
          </p:pic>
        </mc:Fallback>
      </mc:AlternateContent>
      <p:sp>
        <p:nvSpPr>
          <p:cNvPr id="32" name="Прямоугольник 31"/>
          <p:cNvSpPr/>
          <p:nvPr/>
        </p:nvSpPr>
        <p:spPr>
          <a:xfrm>
            <a:off x="11112500" y="2210357"/>
            <a:ext cx="901700" cy="1616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1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174241" y="519342"/>
            <a:ext cx="82471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</a:t>
            </a:r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выдачи справок об обучении</a:t>
            </a:r>
            <a:r>
              <a:rPr lang="en-US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МБОУ «СОШ №89</a:t>
            </a:r>
            <a:r>
              <a:rPr lang="ru-RU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12" name="Прямоугольник 11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537" y="1652509"/>
            <a:ext cx="568106" cy="547388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2867635" y="5775436"/>
            <a:ext cx="86957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Докладчик: Ковалев Егор Владимирович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РЕАЛИЗАЦИЯ ФЕДЕРАЛЬНОГО ПРОЕКТА «ПРОИЗВОДИТЕЛЬНОСТЬ ТРУДА»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2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9932" t="14054" r="11554" b="6667"/>
          <a:stretch/>
        </p:blipFill>
        <p:spPr>
          <a:xfrm>
            <a:off x="201279" y="197709"/>
            <a:ext cx="11059845" cy="62818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538255" y="6177085"/>
            <a:ext cx="634313" cy="2822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949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321800" y="6356350"/>
            <a:ext cx="2743200" cy="365125"/>
          </a:xfrm>
        </p:spPr>
        <p:txBody>
          <a:bodyPr/>
          <a:lstStyle/>
          <a:p>
            <a:fld id="{47349A6A-D674-4A70-8AF3-8894CF547076}" type="slidenum"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129"/>
          <p:cNvSpPr/>
          <p:nvPr/>
        </p:nvSpPr>
        <p:spPr>
          <a:xfrm>
            <a:off x="4904205" y="1329734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Приходит в назначенное время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1"/>
          <p:cNvSpPr txBox="1">
            <a:spLocks/>
          </p:cNvSpPr>
          <p:nvPr/>
        </p:nvSpPr>
        <p:spPr>
          <a:xfrm>
            <a:off x="4904205" y="1021116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29"/>
          <p:cNvSpPr/>
          <p:nvPr/>
        </p:nvSpPr>
        <p:spPr>
          <a:xfrm>
            <a:off x="1391293" y="1307187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 заходит в личный кабинет АИС 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41"/>
          <p:cNvSpPr txBox="1">
            <a:spLocks/>
          </p:cNvSpPr>
          <p:nvPr/>
        </p:nvSpPr>
        <p:spPr>
          <a:xfrm>
            <a:off x="1391293" y="998569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ight Arrow 130"/>
          <p:cNvSpPr>
            <a:spLocks/>
          </p:cNvSpPr>
          <p:nvPr/>
        </p:nvSpPr>
        <p:spPr>
          <a:xfrm>
            <a:off x="2809567" y="147237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10-конечная звезда 8"/>
          <p:cNvSpPr/>
          <p:nvPr>
            <p:custDataLst>
              <p:tags r:id="rId1"/>
            </p:custDataLst>
          </p:nvPr>
        </p:nvSpPr>
        <p:spPr>
          <a:xfrm>
            <a:off x="6036379" y="884147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29"/>
          <p:cNvSpPr/>
          <p:nvPr/>
        </p:nvSpPr>
        <p:spPr>
          <a:xfrm>
            <a:off x="3194944" y="1307186"/>
            <a:ext cx="1342954" cy="842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Оформляет служебную записку на проход родителя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41"/>
          <p:cNvSpPr txBox="1">
            <a:spLocks/>
          </p:cNvSpPr>
          <p:nvPr/>
        </p:nvSpPr>
        <p:spPr>
          <a:xfrm>
            <a:off x="3194944" y="998568"/>
            <a:ext cx="1342954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Классный руководитель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ight Arrow 130"/>
          <p:cNvSpPr>
            <a:spLocks/>
          </p:cNvSpPr>
          <p:nvPr/>
        </p:nvSpPr>
        <p:spPr>
          <a:xfrm>
            <a:off x="4594148" y="147237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10-конечная звезда 12"/>
          <p:cNvSpPr/>
          <p:nvPr>
            <p:custDataLst>
              <p:tags r:id="rId2"/>
            </p:custDataLst>
          </p:nvPr>
        </p:nvSpPr>
        <p:spPr>
          <a:xfrm>
            <a:off x="2517686" y="912746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1553135" y="3911509"/>
            <a:ext cx="9851125" cy="1817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27"/>
          <p:cNvSpPr>
            <a:spLocks noChangeArrowheads="1"/>
          </p:cNvSpPr>
          <p:nvPr/>
        </p:nvSpPr>
        <p:spPr bwMode="auto">
          <a:xfrm>
            <a:off x="6036379" y="3607206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en-US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29"/>
          <p:cNvSpPr/>
          <p:nvPr/>
        </p:nvSpPr>
        <p:spPr>
          <a:xfrm>
            <a:off x="6621461" y="1329734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Проходит паспортный контроль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41"/>
          <p:cNvSpPr txBox="1">
            <a:spLocks/>
          </p:cNvSpPr>
          <p:nvPr/>
        </p:nvSpPr>
        <p:spPr>
          <a:xfrm>
            <a:off x="6621461" y="1021116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ight Arrow 130"/>
          <p:cNvSpPr>
            <a:spLocks/>
          </p:cNvSpPr>
          <p:nvPr/>
        </p:nvSpPr>
        <p:spPr>
          <a:xfrm>
            <a:off x="6279281" y="1463750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29"/>
          <p:cNvSpPr/>
          <p:nvPr/>
        </p:nvSpPr>
        <p:spPr>
          <a:xfrm>
            <a:off x="8338717" y="1342972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Ожидает справку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41"/>
          <p:cNvSpPr txBox="1">
            <a:spLocks/>
          </p:cNvSpPr>
          <p:nvPr/>
        </p:nvSpPr>
        <p:spPr>
          <a:xfrm>
            <a:off x="8338717" y="1034354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10-конечная звезда 21"/>
          <p:cNvSpPr/>
          <p:nvPr>
            <p:custDataLst>
              <p:tags r:id="rId3"/>
            </p:custDataLst>
          </p:nvPr>
        </p:nvSpPr>
        <p:spPr>
          <a:xfrm>
            <a:off x="9470891" y="897385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ight Arrow 130"/>
          <p:cNvSpPr>
            <a:spLocks/>
          </p:cNvSpPr>
          <p:nvPr/>
        </p:nvSpPr>
        <p:spPr>
          <a:xfrm>
            <a:off x="7996537" y="147698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129"/>
          <p:cNvSpPr/>
          <p:nvPr/>
        </p:nvSpPr>
        <p:spPr>
          <a:xfrm>
            <a:off x="10061306" y="1351600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Секретарь ищет ученика в базе АИС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41"/>
          <p:cNvSpPr txBox="1">
            <a:spLocks/>
          </p:cNvSpPr>
          <p:nvPr/>
        </p:nvSpPr>
        <p:spPr>
          <a:xfrm>
            <a:off x="10061306" y="1042982"/>
            <a:ext cx="1342954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Секретарь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ight Arrow 130"/>
          <p:cNvSpPr>
            <a:spLocks/>
          </p:cNvSpPr>
          <p:nvPr/>
        </p:nvSpPr>
        <p:spPr>
          <a:xfrm>
            <a:off x="9719126" y="148561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129"/>
          <p:cNvSpPr/>
          <p:nvPr/>
        </p:nvSpPr>
        <p:spPr>
          <a:xfrm>
            <a:off x="1391293" y="2719449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Печатает справку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41"/>
          <p:cNvSpPr txBox="1">
            <a:spLocks/>
          </p:cNvSpPr>
          <p:nvPr/>
        </p:nvSpPr>
        <p:spPr>
          <a:xfrm>
            <a:off x="1391293" y="2410831"/>
            <a:ext cx="1342954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Секретарь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ight Arrow 130"/>
          <p:cNvSpPr>
            <a:spLocks/>
          </p:cNvSpPr>
          <p:nvPr/>
        </p:nvSpPr>
        <p:spPr>
          <a:xfrm>
            <a:off x="1049113" y="2853465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129"/>
          <p:cNvSpPr/>
          <p:nvPr/>
        </p:nvSpPr>
        <p:spPr>
          <a:xfrm>
            <a:off x="3104049" y="2719448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Визирует справку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41"/>
          <p:cNvSpPr txBox="1">
            <a:spLocks/>
          </p:cNvSpPr>
          <p:nvPr/>
        </p:nvSpPr>
        <p:spPr>
          <a:xfrm>
            <a:off x="3104049" y="2410830"/>
            <a:ext cx="1342954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Секретарь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ight Arrow 130"/>
          <p:cNvSpPr>
            <a:spLocks/>
          </p:cNvSpPr>
          <p:nvPr/>
        </p:nvSpPr>
        <p:spPr>
          <a:xfrm>
            <a:off x="2761869" y="285346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27"/>
          <p:cNvSpPr>
            <a:spLocks noChangeArrowheads="1"/>
          </p:cNvSpPr>
          <p:nvPr/>
        </p:nvSpPr>
        <p:spPr bwMode="auto">
          <a:xfrm>
            <a:off x="1165016" y="2098991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27"/>
          <p:cNvSpPr>
            <a:spLocks noChangeArrowheads="1"/>
          </p:cNvSpPr>
          <p:nvPr/>
        </p:nvSpPr>
        <p:spPr bwMode="auto">
          <a:xfrm>
            <a:off x="2953569" y="2097317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27"/>
          <p:cNvSpPr>
            <a:spLocks noChangeArrowheads="1"/>
          </p:cNvSpPr>
          <p:nvPr/>
        </p:nvSpPr>
        <p:spPr bwMode="auto">
          <a:xfrm>
            <a:off x="6454946" y="2155942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27"/>
          <p:cNvSpPr>
            <a:spLocks noChangeArrowheads="1"/>
          </p:cNvSpPr>
          <p:nvPr/>
        </p:nvSpPr>
        <p:spPr bwMode="auto">
          <a:xfrm>
            <a:off x="8112390" y="2221485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27"/>
          <p:cNvSpPr>
            <a:spLocks noChangeArrowheads="1"/>
          </p:cNvSpPr>
          <p:nvPr/>
        </p:nvSpPr>
        <p:spPr bwMode="auto">
          <a:xfrm>
            <a:off x="9874154" y="2221485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27"/>
          <p:cNvSpPr>
            <a:spLocks noChangeArrowheads="1"/>
          </p:cNvSpPr>
          <p:nvPr/>
        </p:nvSpPr>
        <p:spPr bwMode="auto">
          <a:xfrm>
            <a:off x="1204141" y="3531806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27"/>
          <p:cNvSpPr>
            <a:spLocks noChangeArrowheads="1"/>
          </p:cNvSpPr>
          <p:nvPr/>
        </p:nvSpPr>
        <p:spPr bwMode="auto">
          <a:xfrm>
            <a:off x="2877722" y="3540435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228463" y="135374"/>
            <a:ext cx="3533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текущего состояния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bject 3"/>
          <p:cNvSpPr txBox="1"/>
          <p:nvPr/>
        </p:nvSpPr>
        <p:spPr>
          <a:xfrm>
            <a:off x="1359170" y="4682106"/>
            <a:ext cx="9024256" cy="779992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b="1" spc="-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endParaRPr lang="en-US" b="1" spc="-4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952" algn="just"/>
            <a:r>
              <a:rPr lang="ru-RU" sz="1600" spc="-1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Родителю необходимо записаться на прием в школу, получить пропуск.</a:t>
            </a:r>
            <a:endParaRPr lang="ru-RU" sz="1600" b="0" strike="noStrike" spc="-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952" algn="just"/>
            <a:endParaRPr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10-конечная звезда 45"/>
          <p:cNvSpPr/>
          <p:nvPr>
            <p:custDataLst>
              <p:tags r:id="rId4"/>
            </p:custDataLst>
          </p:nvPr>
        </p:nvSpPr>
        <p:spPr>
          <a:xfrm>
            <a:off x="1014685" y="4923573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7" name="10-конечная звезда 46"/>
          <p:cNvSpPr/>
          <p:nvPr>
            <p:custDataLst>
              <p:tags r:id="rId5"/>
            </p:custDataLst>
          </p:nvPr>
        </p:nvSpPr>
        <p:spPr>
          <a:xfrm>
            <a:off x="1014685" y="5527716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59170" y="5486220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9952" algn="just"/>
            <a:r>
              <a:rPr lang="ru-RU" sz="1600" spc="-1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Ожидание по причине очереди к секретарю.</a:t>
            </a:r>
            <a:endParaRPr lang="ru-RU" sz="1600" spc="-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10-конечная звезда 49"/>
          <p:cNvSpPr/>
          <p:nvPr>
            <p:custDataLst>
              <p:tags r:id="rId6"/>
            </p:custDataLst>
          </p:nvPr>
        </p:nvSpPr>
        <p:spPr>
          <a:xfrm>
            <a:off x="2497878" y="2328725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" name="10-конечная звезда 50"/>
          <p:cNvSpPr/>
          <p:nvPr>
            <p:custDataLst>
              <p:tags r:id="rId7"/>
            </p:custDataLst>
          </p:nvPr>
        </p:nvSpPr>
        <p:spPr>
          <a:xfrm>
            <a:off x="1014685" y="6207821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359170" y="6177607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9952" algn="just"/>
            <a:r>
              <a:rPr lang="ru-RU" sz="1600" spc="-1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Бумажный документооборот.</a:t>
            </a:r>
            <a:endParaRPr lang="ru-RU" sz="1600" spc="-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10-конечная звезда 47"/>
          <p:cNvSpPr/>
          <p:nvPr>
            <p:custDataLst>
              <p:tags r:id="rId8"/>
            </p:custDataLst>
          </p:nvPr>
        </p:nvSpPr>
        <p:spPr>
          <a:xfrm>
            <a:off x="4382113" y="865304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3" name="10-конечная звезда 52"/>
          <p:cNvSpPr/>
          <p:nvPr>
            <p:custDataLst>
              <p:tags r:id="rId9"/>
            </p:custDataLst>
          </p:nvPr>
        </p:nvSpPr>
        <p:spPr>
          <a:xfrm>
            <a:off x="4266278" y="2297703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4" name="Группа 53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55" name="Прямоугольник 54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7" name="Прямоугольник 56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60" name="Рисунок 59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61" name="Рисунок 60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sp>
        <p:nvSpPr>
          <p:cNvPr id="62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ru-RU" dirty="0" smtClean="0"/>
              <a:t>РЕАЛИЗАЦИЯ ФЕДЕРАЛЬНОГО ПРОЕКТА «ПРОИЗВОДИТЕЛЬНОСТЬ ТРУДА»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2344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204" y="3559819"/>
            <a:ext cx="4194796" cy="279653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Рукописный ввод 12"/>
              <p14:cNvContentPartPr/>
              <p14:nvPr/>
            </p14:nvContentPartPr>
            <p14:xfrm>
              <a:off x="-1127562" y="1616082"/>
              <a:ext cx="360" cy="360"/>
            </p14:xfrm>
          </p:contentPart>
        </mc:Choice>
        <mc:Fallback xmlns="">
          <p:pic>
            <p:nvPicPr>
              <p:cNvPr id="13" name="Рукописный ввод 12"/>
            </p:nvPicPr>
            <p:blipFill>
              <a:blip r:embed="rId4"/>
            </p:blipFill>
            <p:spPr>
              <a:xfrm>
                <a:off x="-1127562" y="1616082"/>
                <a:ext cx="360" cy="360"/>
              </a:xfrm>
              <a:prstGeom prst="rect"/>
            </p:spPr>
          </p:pic>
        </mc:Fallback>
      </mc:AlternateContent>
      <p:sp>
        <p:nvSpPr>
          <p:cNvPr id="32" name="Прямоугольник 31"/>
          <p:cNvSpPr/>
          <p:nvPr/>
        </p:nvSpPr>
        <p:spPr>
          <a:xfrm>
            <a:off x="11112500" y="2210357"/>
            <a:ext cx="901700" cy="1616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РЕАЛИЗАЦИЯ ФЕДЕРАЛЬНОГО ПРОЕКТА «ПРОИЗВОДИТЕЛЬНОСТЬ ТРУДА»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4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97" y="467360"/>
            <a:ext cx="3603513" cy="24780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6" r="5765" b="8083"/>
          <a:stretch/>
        </p:blipFill>
        <p:spPr>
          <a:xfrm>
            <a:off x="8311529" y="355020"/>
            <a:ext cx="3849624" cy="24928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5" t="12970" r="12525" b="13289"/>
          <a:stretch/>
        </p:blipFill>
        <p:spPr>
          <a:xfrm>
            <a:off x="2176127" y="4389120"/>
            <a:ext cx="2004808" cy="1967230"/>
          </a:xfrm>
          <a:prstGeom prst="ellipse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293730802"/>
              </p:ext>
            </p:extLst>
          </p:nvPr>
        </p:nvGraphicFramePr>
        <p:xfrm>
          <a:off x="3858575" y="2103120"/>
          <a:ext cx="5468305" cy="3638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2236250" y="-29386"/>
            <a:ext cx="9117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Проблема: Ресурсная неэффективность текущего процесса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16" name="Прямоугольник 15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25" name="Рисунок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8537" y="1652509"/>
            <a:ext cx="568106" cy="54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129"/>
          <p:cNvSpPr/>
          <p:nvPr/>
        </p:nvSpPr>
        <p:spPr>
          <a:xfrm>
            <a:off x="8209900" y="2256009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Скачивает её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1"/>
          <p:cNvSpPr txBox="1">
            <a:spLocks/>
          </p:cNvSpPr>
          <p:nvPr/>
        </p:nvSpPr>
        <p:spPr>
          <a:xfrm>
            <a:off x="8209900" y="1947391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29"/>
          <p:cNvSpPr/>
          <p:nvPr/>
        </p:nvSpPr>
        <p:spPr>
          <a:xfrm>
            <a:off x="4696988" y="2233462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 заходит в личный кабинет АИС </a:t>
            </a:r>
          </a:p>
        </p:txBody>
      </p:sp>
      <p:sp>
        <p:nvSpPr>
          <p:cNvPr id="7" name="Rectangle 41"/>
          <p:cNvSpPr txBox="1">
            <a:spLocks/>
          </p:cNvSpPr>
          <p:nvPr/>
        </p:nvSpPr>
        <p:spPr>
          <a:xfrm>
            <a:off x="4696988" y="1924844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ight Arrow 130"/>
          <p:cNvSpPr>
            <a:spLocks/>
          </p:cNvSpPr>
          <p:nvPr/>
        </p:nvSpPr>
        <p:spPr>
          <a:xfrm>
            <a:off x="6115262" y="2398653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29"/>
          <p:cNvSpPr/>
          <p:nvPr/>
        </p:nvSpPr>
        <p:spPr>
          <a:xfrm>
            <a:off x="6500639" y="2233461"/>
            <a:ext cx="134295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Выбирает необходимую справку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41"/>
          <p:cNvSpPr txBox="1">
            <a:spLocks/>
          </p:cNvSpPr>
          <p:nvPr/>
        </p:nvSpPr>
        <p:spPr>
          <a:xfrm>
            <a:off x="6500639" y="1924843"/>
            <a:ext cx="1342954" cy="30861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67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Родитель</a:t>
            </a:r>
            <a:endParaRPr lang="ru-RU" sz="1067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ight Arrow 130"/>
          <p:cNvSpPr>
            <a:spLocks/>
          </p:cNvSpPr>
          <p:nvPr/>
        </p:nvSpPr>
        <p:spPr>
          <a:xfrm>
            <a:off x="7899843" y="2398653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10-конечная звезда 12"/>
          <p:cNvSpPr/>
          <p:nvPr>
            <p:custDataLst>
              <p:tags r:id="rId1"/>
            </p:custDataLst>
          </p:nvPr>
        </p:nvSpPr>
        <p:spPr>
          <a:xfrm>
            <a:off x="5823381" y="1839021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ight Arrow 130"/>
          <p:cNvSpPr>
            <a:spLocks/>
          </p:cNvSpPr>
          <p:nvPr/>
        </p:nvSpPr>
        <p:spPr>
          <a:xfrm>
            <a:off x="9584976" y="2390025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7"/>
          <p:cNvSpPr>
            <a:spLocks noChangeArrowheads="1"/>
          </p:cNvSpPr>
          <p:nvPr/>
        </p:nvSpPr>
        <p:spPr bwMode="auto">
          <a:xfrm>
            <a:off x="4421731" y="3053056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altLang="ru-RU" sz="1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4696988" y="3633849"/>
            <a:ext cx="4887988" cy="2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7"/>
          <p:cNvSpPr>
            <a:spLocks noChangeArrowheads="1"/>
          </p:cNvSpPr>
          <p:nvPr/>
        </p:nvSpPr>
        <p:spPr bwMode="auto">
          <a:xfrm>
            <a:off x="6217338" y="3369469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</a:t>
            </a:r>
            <a:endParaRPr lang="ru-RU" altLang="ru-RU" sz="1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7"/>
          <p:cNvSpPr>
            <a:spLocks noChangeArrowheads="1"/>
          </p:cNvSpPr>
          <p:nvPr/>
        </p:nvSpPr>
        <p:spPr bwMode="auto">
          <a:xfrm>
            <a:off x="6217337" y="3061692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ru-RU" altLang="ru-RU" sz="1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27"/>
          <p:cNvSpPr>
            <a:spLocks noChangeArrowheads="1"/>
          </p:cNvSpPr>
          <p:nvPr/>
        </p:nvSpPr>
        <p:spPr bwMode="auto">
          <a:xfrm>
            <a:off x="7983573" y="3038294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</a:t>
            </a:r>
            <a:r>
              <a:rPr lang="ru-RU" altLang="ru-RU" sz="1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altLang="ru-RU" sz="1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923165" y="4461807"/>
            <a:ext cx="585820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Запрос через личный кабинет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Данные из АИС Сетевой город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Автоматическое формирование и подписание ЭЦП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Мгновенное скачивание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10-конечная звезда 33"/>
          <p:cNvSpPr/>
          <p:nvPr>
            <p:custDataLst>
              <p:tags r:id="rId2"/>
            </p:custDataLst>
          </p:nvPr>
        </p:nvSpPr>
        <p:spPr>
          <a:xfrm>
            <a:off x="5870793" y="2162162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10-конечная звезда 34"/>
          <p:cNvSpPr/>
          <p:nvPr>
            <p:custDataLst>
              <p:tags r:id="rId3"/>
            </p:custDataLst>
          </p:nvPr>
        </p:nvSpPr>
        <p:spPr>
          <a:xfrm>
            <a:off x="5862130" y="2512247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2" name="10-конечная звезда 41"/>
          <p:cNvSpPr/>
          <p:nvPr>
            <p:custDataLst>
              <p:tags r:id="rId4"/>
            </p:custDataLst>
          </p:nvPr>
        </p:nvSpPr>
        <p:spPr>
          <a:xfrm>
            <a:off x="1494637" y="4701021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3" name="10-конечная звезда 42"/>
          <p:cNvSpPr/>
          <p:nvPr>
            <p:custDataLst>
              <p:tags r:id="rId5"/>
            </p:custDataLst>
          </p:nvPr>
        </p:nvSpPr>
        <p:spPr>
          <a:xfrm>
            <a:off x="1494637" y="5306818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4" name="10-конечная звезда 43"/>
          <p:cNvSpPr/>
          <p:nvPr>
            <p:custDataLst>
              <p:tags r:id="rId6"/>
            </p:custDataLst>
          </p:nvPr>
        </p:nvSpPr>
        <p:spPr>
          <a:xfrm>
            <a:off x="1496394" y="5912615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33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" t="6288" r="5027" b="7616"/>
          <a:stretch/>
        </p:blipFill>
        <p:spPr>
          <a:xfrm>
            <a:off x="8209900" y="4289615"/>
            <a:ext cx="1828800" cy="1516210"/>
          </a:xfrm>
          <a:prstGeom prst="ellipse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0247500" y="4632221"/>
            <a:ext cx="2395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Время сотрудника!</a:t>
            </a:r>
            <a:endParaRPr lang="ru-RU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095734" y="441180"/>
            <a:ext cx="4222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6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целевого состояния</a:t>
            </a:r>
            <a:endParaRPr lang="ru-RU" sz="2400" b="1" dirty="0">
              <a:solidFill>
                <a:srgbClr val="00863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Группа 47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49" name="Прямоугольник 48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54" name="Рисунок 53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55" name="Рисунок 54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7966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27" y="4626055"/>
            <a:ext cx="795679" cy="114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40958" y="133416"/>
            <a:ext cx="54096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Достигнутые результаты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23" name="Прямоугольник 22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537" y="1652509"/>
            <a:ext cx="568106" cy="547388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660" b="87824" l="8946" r="805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514" r="10539" b="3030"/>
          <a:stretch/>
        </p:blipFill>
        <p:spPr>
          <a:xfrm>
            <a:off x="949723" y="1541198"/>
            <a:ext cx="1759433" cy="1438934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96" t="10518" r="32292" b="34074"/>
          <a:stretch/>
        </p:blipFill>
        <p:spPr>
          <a:xfrm>
            <a:off x="1419266" y="2872415"/>
            <a:ext cx="820345" cy="910413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2" t="25320" r="12055" b="35419"/>
          <a:stretch/>
        </p:blipFill>
        <p:spPr>
          <a:xfrm>
            <a:off x="6949839" y="2916964"/>
            <a:ext cx="1612681" cy="61117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522" y="1752596"/>
            <a:ext cx="894602" cy="894602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1969400" y="2046596"/>
            <a:ext cx="458858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 производительности труда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169517" y="3085179"/>
            <a:ext cx="46088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Прозрачность и исключение ошибок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8243868" y="3093542"/>
            <a:ext cx="36273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Круглосуточный сервис для родителей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0742" y="2042690"/>
            <a:ext cx="34000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имиджа и лояльности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4017346" y="1019883"/>
            <a:ext cx="4588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Качественные показатели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816950" y="4168119"/>
            <a:ext cx="4588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Количественные показатели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7899" y="4944768"/>
            <a:ext cx="47140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справок/мес.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мин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=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 мин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=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 часа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ru-RU" dirty="0" smtClean="0"/>
              <a:t>РЕАЛИЗАЦИЯ ФЕДЕРАЛЬНОГО ПРОЕКТА «ПРОИЗВОДИТЕЛЬНОСТЬ ТРУДА»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584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23" name="Прямоугольник 22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537" y="1652509"/>
            <a:ext cx="568106" cy="547388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340958" y="218807"/>
            <a:ext cx="4588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137115"/>
              </p:ext>
            </p:extLst>
          </p:nvPr>
        </p:nvGraphicFramePr>
        <p:xfrm>
          <a:off x="949721" y="758772"/>
          <a:ext cx="11059398" cy="52990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8685">
                  <a:extLst>
                    <a:ext uri="{9D8B030D-6E8A-4147-A177-3AD203B41FA5}">
                      <a16:colId xmlns:a16="http://schemas.microsoft.com/office/drawing/2014/main" xmlns="" val="2679331291"/>
                    </a:ext>
                  </a:extLst>
                </a:gridCol>
                <a:gridCol w="1929918">
                  <a:extLst>
                    <a:ext uri="{9D8B030D-6E8A-4147-A177-3AD203B41FA5}">
                      <a16:colId xmlns:a16="http://schemas.microsoft.com/office/drawing/2014/main" xmlns="" val="3663015357"/>
                    </a:ext>
                  </a:extLst>
                </a:gridCol>
                <a:gridCol w="2121138">
                  <a:extLst>
                    <a:ext uri="{9D8B030D-6E8A-4147-A177-3AD203B41FA5}">
                      <a16:colId xmlns:a16="http://schemas.microsoft.com/office/drawing/2014/main" xmlns="" val="802590558"/>
                    </a:ext>
                  </a:extLst>
                </a:gridCol>
                <a:gridCol w="2265818">
                  <a:extLst>
                    <a:ext uri="{9D8B030D-6E8A-4147-A177-3AD203B41FA5}">
                      <a16:colId xmlns:a16="http://schemas.microsoft.com/office/drawing/2014/main" xmlns="" val="666262509"/>
                    </a:ext>
                  </a:extLst>
                </a:gridCol>
                <a:gridCol w="1427126">
                  <a:extLst>
                    <a:ext uri="{9D8B030D-6E8A-4147-A177-3AD203B41FA5}">
                      <a16:colId xmlns:a16="http://schemas.microsoft.com/office/drawing/2014/main" xmlns="" val="2516348206"/>
                    </a:ext>
                  </a:extLst>
                </a:gridCol>
                <a:gridCol w="1046799">
                  <a:extLst>
                    <a:ext uri="{9D8B030D-6E8A-4147-A177-3AD203B41FA5}">
                      <a16:colId xmlns:a16="http://schemas.microsoft.com/office/drawing/2014/main" xmlns="" val="3976928826"/>
                    </a:ext>
                  </a:extLst>
                </a:gridCol>
                <a:gridCol w="1579914">
                  <a:extLst>
                    <a:ext uri="{9D8B030D-6E8A-4147-A177-3AD203B41FA5}">
                      <a16:colId xmlns:a16="http://schemas.microsoft.com/office/drawing/2014/main" xmlns="" val="2822424575"/>
                    </a:ext>
                  </a:extLst>
                </a:gridCol>
              </a:tblGrid>
              <a:tr h="483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Проблема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Эффект</a:t>
                      </a:r>
                      <a:b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реализации</a:t>
                      </a:r>
                      <a:b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мероприятия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:a16="http://schemas.microsoft.com/office/drawing/2014/main" xmlns="" val="714270356"/>
                  </a:ext>
                </a:extLst>
              </a:tr>
              <a:tr h="1933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805"/>
                        </a:spcBef>
                        <a:spcAft>
                          <a:spcPts val="805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Согласно Постановлению Правительства РФ от 2 августа 2019 г. №1006 родитель не может без предварительной договоренности попасть в школу</a:t>
                      </a:r>
                      <a:endParaRPr lang="ru-RU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Школа закрыта по периметру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Вход в здание школы ограничен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Контакт с классным руководителем АИС, мессенджеры и </a:t>
                      </a:r>
                      <a:r>
                        <a:rPr lang="ru-RU" sz="13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д.р</a:t>
                      </a:r>
                      <a:r>
                        <a:rPr lang="ru-RU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варианты контакта для записи на прием</a:t>
                      </a:r>
                      <a:endParaRPr lang="ru-RU" sz="13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Написать письмо в Департамент образования ТО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Разработать ТЗ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Разработать модуль формирования справки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Разработать регламент 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работе с </a:t>
                      </a: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модулем «Справки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Ковалев Е.В.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Кудрявцев В.А.</a:t>
                      </a:r>
                      <a:b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Беляева О.В.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Монич А.Е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п.п.1-2 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выполнено</a:t>
                      </a:r>
                      <a:b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п.п</a:t>
                      </a: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3-4 20.11.2025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Сокращение времени на выдачу справки до 0 минут, экономия ФОТ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:a16="http://schemas.microsoft.com/office/drawing/2014/main" xmlns="" val="1925686940"/>
                  </a:ext>
                </a:extLst>
              </a:tr>
              <a:tr h="1289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Ожидание по причине очереди к секретарю и его многозадачности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Одновременно приходит несколько человек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Секретаря может не быть на месте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Секретарь может быть занят другой работой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Ознакомиться 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инструкцией по работе с модулем «Справки»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Родитель (законный представитель</a:t>
                      </a: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Пугачева 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В.Д.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22.12.2025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Сокращение времени на получении справки до 4 минут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:a16="http://schemas.microsoft.com/office/drawing/2014/main" xmlns="" val="1334680160"/>
                  </a:ext>
                </a:extLst>
              </a:tr>
              <a:tr h="644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Бумажный документооборот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Справка должна быть подписана живой подписью и печатью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Интеграция электронной цифровой</a:t>
                      </a:r>
                      <a:r>
                        <a:rPr lang="ru-RU" sz="13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подписи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Кудрявцев В.А.</a:t>
                      </a:r>
                      <a:b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Беляева О.В.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Монич А.Е. Пугачева В.Д.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22.12.2025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бумажного документооборота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:a16="http://schemas.microsoft.com/office/drawing/2014/main" xmlns="" val="1912395319"/>
                  </a:ext>
                </a:extLst>
              </a:tr>
            </a:tbl>
          </a:graphicData>
        </a:graphic>
      </p:graphicFrame>
      <p:sp>
        <p:nvSpPr>
          <p:cNvPr id="13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ru-RU" dirty="0" smtClean="0"/>
              <a:t>РЕАЛИЗАЦИЯ ФЕДЕРАЛЬНОГО ПРОЕКТА «ПРОИЗВОДИТЕЛЬНОСТЬ ТРУДА»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54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49A6A-D674-4A70-8AF3-8894CF547076}" type="slidenum">
              <a:rPr lang="ru-RU" smtClean="0"/>
              <a:t>8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19719" y="110146"/>
            <a:ext cx="54096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Окупаемость и выводы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18744850"/>
              </p:ext>
            </p:extLst>
          </p:nvPr>
        </p:nvGraphicFramePr>
        <p:xfrm>
          <a:off x="1563189" y="629389"/>
          <a:ext cx="8900160" cy="31653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-89264" y="0"/>
            <a:ext cx="905907" cy="6875274"/>
            <a:chOff x="-79827" y="-17274"/>
            <a:chExt cx="905907" cy="6875274"/>
          </a:xfrm>
        </p:grpSpPr>
        <p:sp>
          <p:nvSpPr>
            <p:cNvPr id="9" name="Прямоугольник 8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8537" y="1652509"/>
            <a:ext cx="568106" cy="547388"/>
          </a:xfrm>
          <a:prstGeom prst="rect">
            <a:avLst/>
          </a:prstGeom>
        </p:spPr>
      </p:pic>
      <p:sp>
        <p:nvSpPr>
          <p:cNvPr id="18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ru-RU" dirty="0" smtClean="0"/>
              <a:t>РЕАЛИЗАЦИЯ ФЕДЕРАЛЬНОГО ПРОЕКТА «ПРОИЗВОДИТЕЛЬНОСТЬ ТРУДА»</a:t>
            </a:r>
            <a:endParaRPr lang="ru-RU" dirty="0"/>
          </a:p>
        </p:txBody>
      </p:sp>
      <p:grpSp>
        <p:nvGrpSpPr>
          <p:cNvPr id="19" name="Группа 18"/>
          <p:cNvGrpSpPr/>
          <p:nvPr/>
        </p:nvGrpSpPr>
        <p:grpSpPr>
          <a:xfrm>
            <a:off x="532591" y="3810434"/>
            <a:ext cx="5705857" cy="2250696"/>
            <a:chOff x="1993861" y="1527007"/>
            <a:chExt cx="1865257" cy="1694574"/>
          </a:xfrm>
        </p:grpSpPr>
        <p:cxnSp>
          <p:nvCxnSpPr>
            <p:cNvPr id="20" name="Прямая со стрелкой 19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Прямоугольник 27"/>
            <p:cNvSpPr>
              <a:spLocks noChangeArrowheads="1"/>
            </p:cNvSpPr>
            <p:nvPr/>
          </p:nvSpPr>
          <p:spPr bwMode="auto">
            <a:xfrm>
              <a:off x="2939397" y="2085852"/>
              <a:ext cx="832137" cy="55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600" b="1" dirty="0" smtClean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10</a:t>
              </a:r>
            </a:p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 smtClean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раз</a:t>
              </a:r>
              <a:endParaRPr lang="ru-RU" altLang="ru-RU" sz="16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993861" y="1527007"/>
              <a:ext cx="1865257" cy="2926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</a:pPr>
              <a:r>
                <a:rPr lang="ru-RU" b="1" dirty="0" smtClean="0">
                  <a:solidFill>
                    <a:srgbClr val="00206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Сокращены времени на получение справки </a:t>
              </a:r>
              <a:endPara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5923347" y="3815846"/>
            <a:ext cx="5970526" cy="2266371"/>
            <a:chOff x="1819756" y="1515205"/>
            <a:chExt cx="1951778" cy="1706376"/>
          </a:xfrm>
        </p:grpSpPr>
        <p:cxnSp>
          <p:nvCxnSpPr>
            <p:cNvPr id="34" name="Прямая со стрелкой 33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Прямоугольник 34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Прямоугольник 27"/>
            <p:cNvSpPr>
              <a:spLocks noChangeArrowheads="1"/>
            </p:cNvSpPr>
            <p:nvPr/>
          </p:nvSpPr>
          <p:spPr bwMode="auto">
            <a:xfrm>
              <a:off x="2939397" y="2085852"/>
              <a:ext cx="832137" cy="55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600" b="1" dirty="0" smtClean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12</a:t>
              </a:r>
            </a:p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 smtClean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раз</a:t>
              </a:r>
              <a:endParaRPr lang="ru-RU" altLang="ru-RU" sz="16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1819756" y="1515205"/>
              <a:ext cx="1883170" cy="2926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</a:pPr>
              <a:r>
                <a:rPr lang="ru-RU" b="1" dirty="0" smtClean="0">
                  <a:solidFill>
                    <a:srgbClr val="00206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Сокращены ФОТ на процесс выдачи справки</a:t>
              </a:r>
              <a:endPara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4087408" y="5693442"/>
            <a:ext cx="2806255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Проект рекомендуется к </a:t>
            </a:r>
            <a:r>
              <a:rPr lang="ru-RU" b="1" dirty="0" smtClean="0">
                <a:solidFill>
                  <a:srgbClr val="FF0000"/>
                </a:solidFill>
              </a:rPr>
              <a:t>тиражированию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2084</TotalTime>
  <Words>510</Words>
  <Application>Microsoft Office PowerPoint</Application>
  <PresentationFormat>Широкоэкранный</PresentationFormat>
  <Paragraphs>143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Чащина</dc:creator>
  <cp:lastModifiedBy>Макарова</cp:lastModifiedBy>
  <cp:revision>185</cp:revision>
  <cp:lastPrinted>2024-09-12T06:56:00Z</cp:lastPrinted>
  <dcterms:created xsi:type="dcterms:W3CDTF">2024-02-05T14:46:00Z</dcterms:created>
  <dcterms:modified xsi:type="dcterms:W3CDTF">2025-11-24T07:57:06Z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1135FC77B8174835811BC98F3BC937C6_12</vt:lpwstr>
  </property>
  <property fmtid="{D5CDD505-2E9C-101B-9397-08002B2CF9AE}" pid="3" name="KSOProductBuildVer">
    <vt:lpwstr>1049-12.2.0.21931</vt:lpwstr>
  </property>
</Properties>
</file>