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55" r:id="rId6"/>
  </p:sldMasterIdLst>
  <p:notesMasterIdLst>
    <p:notesMasterId r:id="rId8"/>
  </p:notesMasterIdLst>
  <p:handoutMasterIdLst>
    <p:handoutMasterId r:id="rId9"/>
  </p:handoutMasterIdLst>
  <p:sldIdLst>
    <p:sldId id="419" r:id="rId7"/>
  </p:sldIdLst>
  <p:sldSz cx="9144000" cy="5143500" type="screen16x9"/>
  <p:notesSz cx="6858000" cy="9144000"/>
  <p:embeddedFontLst>
    <p:embeddedFont>
      <p:font typeface="Tahoma" panose="020B0604030504040204" pitchFamily="34" charset="0"/>
      <p:regular r:id="rId10"/>
      <p:bold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</p:embeddedFontLst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3" orient="horz" pos="2205" userDrawn="1">
          <p15:clr>
            <a:srgbClr val="A4A3A4"/>
          </p15:clr>
        </p15:guide>
        <p15:guide id="4" orient="horz" pos="2840" userDrawn="1">
          <p15:clr>
            <a:srgbClr val="A4A3A4"/>
          </p15:clr>
        </p15:guide>
        <p15:guide id="7" pos="1391" userDrawn="1">
          <p15:clr>
            <a:srgbClr val="A4A3A4"/>
          </p15:clr>
        </p15:guide>
        <p15:guide id="8" pos="2615" userDrawn="1">
          <p15:clr>
            <a:srgbClr val="A4A3A4"/>
          </p15:clr>
        </p15:guide>
        <p15:guide id="9" pos="5155" userDrawn="1">
          <p15:clr>
            <a:srgbClr val="A4A3A4"/>
          </p15:clr>
        </p15:guide>
        <p15:guide id="10" pos="4656" userDrawn="1">
          <p15:clr>
            <a:srgbClr val="A4A3A4"/>
          </p15:clr>
        </p15:guide>
        <p15:guide id="11" pos="574" userDrawn="1">
          <p15:clr>
            <a:srgbClr val="A4A3A4"/>
          </p15:clr>
        </p15:guide>
        <p15:guide id="12" pos="2207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X5" initials="X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300"/>
    <a:srgbClr val="F05323"/>
    <a:srgbClr val="9D9E9E"/>
    <a:srgbClr val="99CCFF"/>
    <a:srgbClr val="D9272E"/>
    <a:srgbClr val="9D9D9D"/>
    <a:srgbClr val="B2B3B3"/>
    <a:srgbClr val="434242"/>
    <a:srgbClr val="FAA31B"/>
    <a:srgbClr val="A8A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98" autoAdjust="0"/>
    <p:restoredTop sz="89858" autoAdjust="0"/>
  </p:normalViewPr>
  <p:slideViewPr>
    <p:cSldViewPr showGuides="1">
      <p:cViewPr>
        <p:scale>
          <a:sx n="90" d="100"/>
          <a:sy n="90" d="100"/>
        </p:scale>
        <p:origin x="-666" y="-756"/>
      </p:cViewPr>
      <p:guideLst>
        <p:guide orient="horz" pos="1620"/>
        <p:guide orient="horz" pos="1654"/>
        <p:guide orient="horz" pos="2130"/>
        <p:guide pos="1043"/>
        <p:guide pos="1961"/>
        <p:guide pos="3866"/>
        <p:guide pos="3492"/>
        <p:guide pos="431"/>
        <p:guide pos="165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40" d="100"/>
        <a:sy n="40" d="100"/>
      </p:scale>
      <p:origin x="0" y="-1188"/>
    </p:cViewPr>
  </p:sorterViewPr>
  <p:notesViewPr>
    <p:cSldViewPr showGuides="1">
      <p:cViewPr varScale="1">
        <p:scale>
          <a:sx n="83" d="100"/>
          <a:sy n="83" d="100"/>
        </p:scale>
        <p:origin x="385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font" Target="fonts/font3.fntdata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1.xml"/><Relationship Id="rId11" Type="http://schemas.openxmlformats.org/officeDocument/2006/relationships/font" Target="fonts/font2.fntdata"/><Relationship Id="rId5" Type="http://schemas.openxmlformats.org/officeDocument/2006/relationships/customXml" Target="../customXml/item5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3CAFBC-3FD2-415F-AA77-ACB0F36F733F}" type="datetimeFigureOut">
              <a:rPr lang="ru-RU" smtClean="0"/>
              <a:t>30.01.2020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6868F4-B2C3-47BB-8E27-7E8E674622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0639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1056026B-FE19-4D61-98E4-BA6FD5BCD912}" type="datetimeFigureOut">
              <a:rPr lang="ru-RU" smtClean="0"/>
              <a:pPr/>
              <a:t>30.01.2020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1E69464F-B034-440B-8F23-536B2B0F799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16401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w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w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_1 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Текст 12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1" y="1278909"/>
            <a:ext cx="4213224" cy="1472989"/>
          </a:xfrm>
        </p:spPr>
        <p:txBody>
          <a:bodyPr lIns="0" tIns="27000" rIns="0" bIns="27000" anchor="b" anchorCtr="0">
            <a:no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400" baseline="0">
                <a:latin typeface="+mj-lt"/>
              </a:defRPr>
            </a:lvl1pPr>
          </a:lstStyle>
          <a:p>
            <a:pPr lvl="0"/>
            <a:r>
              <a:rPr lang="ru-RU" dirty="0"/>
              <a:t>Название </a:t>
            </a:r>
            <a:br>
              <a:rPr lang="ru-RU" dirty="0"/>
            </a:br>
            <a:r>
              <a:rPr lang="ru-RU" dirty="0"/>
              <a:t>презентации</a:t>
            </a:r>
          </a:p>
          <a:p>
            <a:pPr lvl="0"/>
            <a:r>
              <a:rPr lang="ru-RU" dirty="0"/>
              <a:t>в три или четыре строки</a:t>
            </a:r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00" y="3037462"/>
            <a:ext cx="4206226" cy="199913"/>
          </a:xfrm>
        </p:spPr>
        <p:txBody>
          <a:bodyPr lIns="0" tIns="0" rIns="0" bIns="0" anchor="b" anchorCtr="0">
            <a:normAutofit/>
          </a:bodyPr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ru-RU" dirty="0"/>
              <a:t>Введите имя автора</a:t>
            </a:r>
          </a:p>
        </p:txBody>
      </p:sp>
      <p:sp>
        <p:nvSpPr>
          <p:cNvPr id="22" name="Текст 15"/>
          <p:cNvSpPr>
            <a:spLocks noGrp="1"/>
          </p:cNvSpPr>
          <p:nvPr>
            <p:ph type="body" sz="quarter" idx="18" hasCustomPrompt="1"/>
          </p:nvPr>
        </p:nvSpPr>
        <p:spPr>
          <a:xfrm>
            <a:off x="4572001" y="3248617"/>
            <a:ext cx="4205492" cy="199913"/>
          </a:xfrm>
        </p:spPr>
        <p:txBody>
          <a:bodyPr lIns="0" tIns="0" rIns="0" bIns="0" anchor="b" anchorCtr="0">
            <a:normAutofit/>
          </a:bodyPr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ru-RU" dirty="0"/>
              <a:t>Введите название мероприятия</a:t>
            </a:r>
          </a:p>
        </p:txBody>
      </p:sp>
      <p:sp>
        <p:nvSpPr>
          <p:cNvPr id="23" name="Текст 15"/>
          <p:cNvSpPr>
            <a:spLocks noGrp="1"/>
          </p:cNvSpPr>
          <p:nvPr>
            <p:ph type="body" sz="quarter" idx="19" hasCustomPrompt="1"/>
          </p:nvPr>
        </p:nvSpPr>
        <p:spPr>
          <a:xfrm>
            <a:off x="4572000" y="3459772"/>
            <a:ext cx="4206226" cy="199913"/>
          </a:xfrm>
        </p:spPr>
        <p:txBody>
          <a:bodyPr lIns="0" tIns="0" rIns="0" bIns="0" anchor="b" anchorCtr="0">
            <a:normAutofit/>
          </a:bodyPr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ru-RU" dirty="0"/>
              <a:t>Город, ХХ месяц 20ХХ</a:t>
            </a:r>
          </a:p>
        </p:txBody>
      </p:sp>
      <p:sp>
        <p:nvSpPr>
          <p:cNvPr id="20" name="Рисунок 3"/>
          <p:cNvSpPr>
            <a:spLocks noGrp="1"/>
          </p:cNvSpPr>
          <p:nvPr>
            <p:ph type="pic" sz="quarter" idx="13"/>
          </p:nvPr>
        </p:nvSpPr>
        <p:spPr>
          <a:xfrm>
            <a:off x="-1900" y="-6594"/>
            <a:ext cx="4395076" cy="5150094"/>
          </a:xfrm>
          <a:custGeom>
            <a:avLst/>
            <a:gdLst>
              <a:gd name="connsiteX0" fmla="*/ 0 w 4941888"/>
              <a:gd name="connsiteY0" fmla="*/ 6848475 h 6848475"/>
              <a:gd name="connsiteX1" fmla="*/ 0 w 4941888"/>
              <a:gd name="connsiteY1" fmla="*/ 0 h 6848475"/>
              <a:gd name="connsiteX2" fmla="*/ 4941888 w 4941888"/>
              <a:gd name="connsiteY2" fmla="*/ 6848475 h 6848475"/>
              <a:gd name="connsiteX3" fmla="*/ 0 w 4941888"/>
              <a:gd name="connsiteY3" fmla="*/ 6848475 h 6848475"/>
              <a:gd name="connsiteX0" fmla="*/ 0 w 4941888"/>
              <a:gd name="connsiteY0" fmla="*/ 6848475 h 6848475"/>
              <a:gd name="connsiteX1" fmla="*/ 0 w 4941888"/>
              <a:gd name="connsiteY1" fmla="*/ 0 h 6848475"/>
              <a:gd name="connsiteX2" fmla="*/ 2461846 w 4941888"/>
              <a:gd name="connsiteY2" fmla="*/ 3420208 h 6848475"/>
              <a:gd name="connsiteX3" fmla="*/ 4941888 w 4941888"/>
              <a:gd name="connsiteY3" fmla="*/ 6848475 h 6848475"/>
              <a:gd name="connsiteX4" fmla="*/ 0 w 4941888"/>
              <a:gd name="connsiteY4" fmla="*/ 6848475 h 6848475"/>
              <a:gd name="connsiteX0" fmla="*/ 0 w 4941888"/>
              <a:gd name="connsiteY0" fmla="*/ 6848475 h 6848475"/>
              <a:gd name="connsiteX1" fmla="*/ 0 w 4941888"/>
              <a:gd name="connsiteY1" fmla="*/ 0 h 6848475"/>
              <a:gd name="connsiteX2" fmla="*/ 1459523 w 4941888"/>
              <a:gd name="connsiteY2" fmla="*/ 2022231 h 6848475"/>
              <a:gd name="connsiteX3" fmla="*/ 2461846 w 4941888"/>
              <a:gd name="connsiteY3" fmla="*/ 3420208 h 6848475"/>
              <a:gd name="connsiteX4" fmla="*/ 4941888 w 4941888"/>
              <a:gd name="connsiteY4" fmla="*/ 6848475 h 6848475"/>
              <a:gd name="connsiteX5" fmla="*/ 0 w 4941888"/>
              <a:gd name="connsiteY5" fmla="*/ 6848475 h 6848475"/>
              <a:gd name="connsiteX0" fmla="*/ 0 w 4941888"/>
              <a:gd name="connsiteY0" fmla="*/ 6848475 h 6848475"/>
              <a:gd name="connsiteX1" fmla="*/ 0 w 4941888"/>
              <a:gd name="connsiteY1" fmla="*/ 0 h 6848475"/>
              <a:gd name="connsiteX2" fmla="*/ 4932484 w 4941888"/>
              <a:gd name="connsiteY2" fmla="*/ 0 h 6848475"/>
              <a:gd name="connsiteX3" fmla="*/ 2461846 w 4941888"/>
              <a:gd name="connsiteY3" fmla="*/ 3420208 h 6848475"/>
              <a:gd name="connsiteX4" fmla="*/ 4941888 w 4941888"/>
              <a:gd name="connsiteY4" fmla="*/ 6848475 h 6848475"/>
              <a:gd name="connsiteX5" fmla="*/ 0 w 4941888"/>
              <a:gd name="connsiteY5" fmla="*/ 6848475 h 6848475"/>
              <a:gd name="connsiteX0" fmla="*/ 0 w 4941888"/>
              <a:gd name="connsiteY0" fmla="*/ 6848475 h 6848475"/>
              <a:gd name="connsiteX1" fmla="*/ 0 w 4941888"/>
              <a:gd name="connsiteY1" fmla="*/ 0 h 6848475"/>
              <a:gd name="connsiteX2" fmla="*/ 4932484 w 4941888"/>
              <a:gd name="connsiteY2" fmla="*/ 0 h 6848475"/>
              <a:gd name="connsiteX3" fmla="*/ 2499946 w 4941888"/>
              <a:gd name="connsiteY3" fmla="*/ 3467833 h 6848475"/>
              <a:gd name="connsiteX4" fmla="*/ 4941888 w 4941888"/>
              <a:gd name="connsiteY4" fmla="*/ 6848475 h 6848475"/>
              <a:gd name="connsiteX5" fmla="*/ 0 w 4941888"/>
              <a:gd name="connsiteY5" fmla="*/ 6848475 h 6848475"/>
              <a:gd name="connsiteX0" fmla="*/ 0 w 4941888"/>
              <a:gd name="connsiteY0" fmla="*/ 6848475 h 6848475"/>
              <a:gd name="connsiteX1" fmla="*/ 0 w 4941888"/>
              <a:gd name="connsiteY1" fmla="*/ 0 h 6848475"/>
              <a:gd name="connsiteX2" fmla="*/ 4932484 w 4941888"/>
              <a:gd name="connsiteY2" fmla="*/ 0 h 6848475"/>
              <a:gd name="connsiteX3" fmla="*/ 2464227 w 4941888"/>
              <a:gd name="connsiteY3" fmla="*/ 3427351 h 6848475"/>
              <a:gd name="connsiteX4" fmla="*/ 4941888 w 4941888"/>
              <a:gd name="connsiteY4" fmla="*/ 6848475 h 6848475"/>
              <a:gd name="connsiteX5" fmla="*/ 0 w 4941888"/>
              <a:gd name="connsiteY5" fmla="*/ 6848475 h 6848475"/>
              <a:gd name="connsiteX0" fmla="*/ 483577 w 5425465"/>
              <a:gd name="connsiteY0" fmla="*/ 6848475 h 6848475"/>
              <a:gd name="connsiteX1" fmla="*/ 0 w 5425465"/>
              <a:gd name="connsiteY1" fmla="*/ 17537 h 6848475"/>
              <a:gd name="connsiteX2" fmla="*/ 5416061 w 5425465"/>
              <a:gd name="connsiteY2" fmla="*/ 0 h 6848475"/>
              <a:gd name="connsiteX3" fmla="*/ 2947804 w 5425465"/>
              <a:gd name="connsiteY3" fmla="*/ 3427351 h 6848475"/>
              <a:gd name="connsiteX4" fmla="*/ 5425465 w 5425465"/>
              <a:gd name="connsiteY4" fmla="*/ 6848475 h 6848475"/>
              <a:gd name="connsiteX5" fmla="*/ 483577 w 5425465"/>
              <a:gd name="connsiteY5" fmla="*/ 6848475 h 6848475"/>
              <a:gd name="connsiteX0" fmla="*/ 0 w 5443050"/>
              <a:gd name="connsiteY0" fmla="*/ 6839706 h 6848475"/>
              <a:gd name="connsiteX1" fmla="*/ 17585 w 5443050"/>
              <a:gd name="connsiteY1" fmla="*/ 17537 h 6848475"/>
              <a:gd name="connsiteX2" fmla="*/ 5433646 w 5443050"/>
              <a:gd name="connsiteY2" fmla="*/ 0 h 6848475"/>
              <a:gd name="connsiteX3" fmla="*/ 2965389 w 5443050"/>
              <a:gd name="connsiteY3" fmla="*/ 3427351 h 6848475"/>
              <a:gd name="connsiteX4" fmla="*/ 5443050 w 5443050"/>
              <a:gd name="connsiteY4" fmla="*/ 6848475 h 6848475"/>
              <a:gd name="connsiteX5" fmla="*/ 0 w 5443050"/>
              <a:gd name="connsiteY5" fmla="*/ 6839706 h 6848475"/>
              <a:gd name="connsiteX0" fmla="*/ 0 w 5443050"/>
              <a:gd name="connsiteY0" fmla="*/ 6839706 h 6848475"/>
              <a:gd name="connsiteX1" fmla="*/ 17585 w 5443050"/>
              <a:gd name="connsiteY1" fmla="*/ 26306 h 6848475"/>
              <a:gd name="connsiteX2" fmla="*/ 5433646 w 5443050"/>
              <a:gd name="connsiteY2" fmla="*/ 0 h 6848475"/>
              <a:gd name="connsiteX3" fmla="*/ 2965389 w 5443050"/>
              <a:gd name="connsiteY3" fmla="*/ 3427351 h 6848475"/>
              <a:gd name="connsiteX4" fmla="*/ 5443050 w 5443050"/>
              <a:gd name="connsiteY4" fmla="*/ 6848475 h 6848475"/>
              <a:gd name="connsiteX5" fmla="*/ 0 w 5443050"/>
              <a:gd name="connsiteY5" fmla="*/ 6839706 h 6848475"/>
              <a:gd name="connsiteX0" fmla="*/ 0 w 5460634"/>
              <a:gd name="connsiteY0" fmla="*/ 6830938 h 6848475"/>
              <a:gd name="connsiteX1" fmla="*/ 35169 w 5460634"/>
              <a:gd name="connsiteY1" fmla="*/ 26306 h 6848475"/>
              <a:gd name="connsiteX2" fmla="*/ 5451230 w 5460634"/>
              <a:gd name="connsiteY2" fmla="*/ 0 h 6848475"/>
              <a:gd name="connsiteX3" fmla="*/ 2982973 w 5460634"/>
              <a:gd name="connsiteY3" fmla="*/ 3427351 h 6848475"/>
              <a:gd name="connsiteX4" fmla="*/ 5460634 w 5460634"/>
              <a:gd name="connsiteY4" fmla="*/ 6848475 h 6848475"/>
              <a:gd name="connsiteX5" fmla="*/ 0 w 5460634"/>
              <a:gd name="connsiteY5" fmla="*/ 6830938 h 6848475"/>
              <a:gd name="connsiteX0" fmla="*/ 0 w 5434257"/>
              <a:gd name="connsiteY0" fmla="*/ 6839706 h 6848475"/>
              <a:gd name="connsiteX1" fmla="*/ 8792 w 5434257"/>
              <a:gd name="connsiteY1" fmla="*/ 26306 h 6848475"/>
              <a:gd name="connsiteX2" fmla="*/ 5424853 w 5434257"/>
              <a:gd name="connsiteY2" fmla="*/ 0 h 6848475"/>
              <a:gd name="connsiteX3" fmla="*/ 2956596 w 5434257"/>
              <a:gd name="connsiteY3" fmla="*/ 3427351 h 6848475"/>
              <a:gd name="connsiteX4" fmla="*/ 5434257 w 5434257"/>
              <a:gd name="connsiteY4" fmla="*/ 6848475 h 6848475"/>
              <a:gd name="connsiteX5" fmla="*/ 0 w 5434257"/>
              <a:gd name="connsiteY5" fmla="*/ 6839706 h 6848475"/>
              <a:gd name="connsiteX0" fmla="*/ 0 w 5434257"/>
              <a:gd name="connsiteY0" fmla="*/ 6839706 h 6848475"/>
              <a:gd name="connsiteX1" fmla="*/ 17584 w 5434257"/>
              <a:gd name="connsiteY1" fmla="*/ 8768 h 6848475"/>
              <a:gd name="connsiteX2" fmla="*/ 5424853 w 5434257"/>
              <a:gd name="connsiteY2" fmla="*/ 0 h 6848475"/>
              <a:gd name="connsiteX3" fmla="*/ 2956596 w 5434257"/>
              <a:gd name="connsiteY3" fmla="*/ 3427351 h 6848475"/>
              <a:gd name="connsiteX4" fmla="*/ 5434257 w 5434257"/>
              <a:gd name="connsiteY4" fmla="*/ 6848475 h 6848475"/>
              <a:gd name="connsiteX5" fmla="*/ 0 w 5434257"/>
              <a:gd name="connsiteY5" fmla="*/ 6839706 h 6848475"/>
              <a:gd name="connsiteX0" fmla="*/ 1998 w 5436255"/>
              <a:gd name="connsiteY0" fmla="*/ 6839706 h 6848475"/>
              <a:gd name="connsiteX1" fmla="*/ 1653 w 5436255"/>
              <a:gd name="connsiteY1" fmla="*/ 26649 h 6848475"/>
              <a:gd name="connsiteX2" fmla="*/ 5426851 w 5436255"/>
              <a:gd name="connsiteY2" fmla="*/ 0 h 6848475"/>
              <a:gd name="connsiteX3" fmla="*/ 2958594 w 5436255"/>
              <a:gd name="connsiteY3" fmla="*/ 3427351 h 6848475"/>
              <a:gd name="connsiteX4" fmla="*/ 5436255 w 5436255"/>
              <a:gd name="connsiteY4" fmla="*/ 6848475 h 6848475"/>
              <a:gd name="connsiteX5" fmla="*/ 1998 w 5436255"/>
              <a:gd name="connsiteY5" fmla="*/ 6839706 h 6848475"/>
              <a:gd name="connsiteX0" fmla="*/ 0 w 5434257"/>
              <a:gd name="connsiteY0" fmla="*/ 6839706 h 6848475"/>
              <a:gd name="connsiteX1" fmla="*/ 4417 w 5434257"/>
              <a:gd name="connsiteY1" fmla="*/ 5274 h 6848475"/>
              <a:gd name="connsiteX2" fmla="*/ 5424853 w 5434257"/>
              <a:gd name="connsiteY2" fmla="*/ 0 h 6848475"/>
              <a:gd name="connsiteX3" fmla="*/ 2956596 w 5434257"/>
              <a:gd name="connsiteY3" fmla="*/ 3427351 h 6848475"/>
              <a:gd name="connsiteX4" fmla="*/ 5434257 w 5434257"/>
              <a:gd name="connsiteY4" fmla="*/ 6848475 h 6848475"/>
              <a:gd name="connsiteX5" fmla="*/ 0 w 5434257"/>
              <a:gd name="connsiteY5" fmla="*/ 6839706 h 6848475"/>
              <a:gd name="connsiteX0" fmla="*/ 0 w 5434257"/>
              <a:gd name="connsiteY0" fmla="*/ 6851582 h 6851582"/>
              <a:gd name="connsiteX1" fmla="*/ 4417 w 5434257"/>
              <a:gd name="connsiteY1" fmla="*/ 5274 h 6851582"/>
              <a:gd name="connsiteX2" fmla="*/ 5424853 w 5434257"/>
              <a:gd name="connsiteY2" fmla="*/ 0 h 6851582"/>
              <a:gd name="connsiteX3" fmla="*/ 2956596 w 5434257"/>
              <a:gd name="connsiteY3" fmla="*/ 3427351 h 6851582"/>
              <a:gd name="connsiteX4" fmla="*/ 5434257 w 5434257"/>
              <a:gd name="connsiteY4" fmla="*/ 6848475 h 6851582"/>
              <a:gd name="connsiteX5" fmla="*/ 0 w 5434257"/>
              <a:gd name="connsiteY5" fmla="*/ 6851582 h 6851582"/>
              <a:gd name="connsiteX0" fmla="*/ 312273 w 5746530"/>
              <a:gd name="connsiteY0" fmla="*/ 6851582 h 6851582"/>
              <a:gd name="connsiteX1" fmla="*/ 78 w 5746530"/>
              <a:gd name="connsiteY1" fmla="*/ 5274 h 6851582"/>
              <a:gd name="connsiteX2" fmla="*/ 5737126 w 5746530"/>
              <a:gd name="connsiteY2" fmla="*/ 0 h 6851582"/>
              <a:gd name="connsiteX3" fmla="*/ 3268869 w 5746530"/>
              <a:gd name="connsiteY3" fmla="*/ 3427351 h 6851582"/>
              <a:gd name="connsiteX4" fmla="*/ 5746530 w 5746530"/>
              <a:gd name="connsiteY4" fmla="*/ 6848475 h 6851582"/>
              <a:gd name="connsiteX5" fmla="*/ 312273 w 5746530"/>
              <a:gd name="connsiteY5" fmla="*/ 6851582 h 6851582"/>
              <a:gd name="connsiteX0" fmla="*/ 0 w 5750869"/>
              <a:gd name="connsiteY0" fmla="*/ 6851582 h 6851582"/>
              <a:gd name="connsiteX1" fmla="*/ 4417 w 5750869"/>
              <a:gd name="connsiteY1" fmla="*/ 5274 h 6851582"/>
              <a:gd name="connsiteX2" fmla="*/ 5741465 w 5750869"/>
              <a:gd name="connsiteY2" fmla="*/ 0 h 6851582"/>
              <a:gd name="connsiteX3" fmla="*/ 3273208 w 5750869"/>
              <a:gd name="connsiteY3" fmla="*/ 3427351 h 6851582"/>
              <a:gd name="connsiteX4" fmla="*/ 5750869 w 5750869"/>
              <a:gd name="connsiteY4" fmla="*/ 6848475 h 6851582"/>
              <a:gd name="connsiteX5" fmla="*/ 0 w 5750869"/>
              <a:gd name="connsiteY5" fmla="*/ 6851582 h 6851582"/>
              <a:gd name="connsiteX0" fmla="*/ 10894 w 5747472"/>
              <a:gd name="connsiteY0" fmla="*/ 6851582 h 6851582"/>
              <a:gd name="connsiteX1" fmla="*/ 1020 w 5747472"/>
              <a:gd name="connsiteY1" fmla="*/ 5274 h 6851582"/>
              <a:gd name="connsiteX2" fmla="*/ 5738068 w 5747472"/>
              <a:gd name="connsiteY2" fmla="*/ 0 h 6851582"/>
              <a:gd name="connsiteX3" fmla="*/ 3269811 w 5747472"/>
              <a:gd name="connsiteY3" fmla="*/ 3427351 h 6851582"/>
              <a:gd name="connsiteX4" fmla="*/ 5747472 w 5747472"/>
              <a:gd name="connsiteY4" fmla="*/ 6848475 h 6851582"/>
              <a:gd name="connsiteX5" fmla="*/ 10894 w 5747472"/>
              <a:gd name="connsiteY5" fmla="*/ 6851582 h 6851582"/>
              <a:gd name="connsiteX0" fmla="*/ 713492 w 6450070"/>
              <a:gd name="connsiteY0" fmla="*/ 6855078 h 6855078"/>
              <a:gd name="connsiteX1" fmla="*/ 35 w 6450070"/>
              <a:gd name="connsiteY1" fmla="*/ 0 h 6855078"/>
              <a:gd name="connsiteX2" fmla="*/ 6440666 w 6450070"/>
              <a:gd name="connsiteY2" fmla="*/ 3496 h 6855078"/>
              <a:gd name="connsiteX3" fmla="*/ 3972409 w 6450070"/>
              <a:gd name="connsiteY3" fmla="*/ 3430847 h 6855078"/>
              <a:gd name="connsiteX4" fmla="*/ 6450070 w 6450070"/>
              <a:gd name="connsiteY4" fmla="*/ 6851971 h 6855078"/>
              <a:gd name="connsiteX5" fmla="*/ 713492 w 6450070"/>
              <a:gd name="connsiteY5" fmla="*/ 6855078 h 6855078"/>
              <a:gd name="connsiteX0" fmla="*/ 0 w 6457751"/>
              <a:gd name="connsiteY0" fmla="*/ 6837540 h 6851971"/>
              <a:gd name="connsiteX1" fmla="*/ 7716 w 6457751"/>
              <a:gd name="connsiteY1" fmla="*/ 0 h 6851971"/>
              <a:gd name="connsiteX2" fmla="*/ 6448347 w 6457751"/>
              <a:gd name="connsiteY2" fmla="*/ 3496 h 6851971"/>
              <a:gd name="connsiteX3" fmla="*/ 3980090 w 6457751"/>
              <a:gd name="connsiteY3" fmla="*/ 3430847 h 6851971"/>
              <a:gd name="connsiteX4" fmla="*/ 6457751 w 6457751"/>
              <a:gd name="connsiteY4" fmla="*/ 6851971 h 6851971"/>
              <a:gd name="connsiteX5" fmla="*/ 0 w 6457751"/>
              <a:gd name="connsiteY5" fmla="*/ 6837540 h 6851971"/>
              <a:gd name="connsiteX0" fmla="*/ 0 w 6460133"/>
              <a:gd name="connsiteY0" fmla="*/ 6851789 h 6851971"/>
              <a:gd name="connsiteX1" fmla="*/ 10098 w 6460133"/>
              <a:gd name="connsiteY1" fmla="*/ 0 h 6851971"/>
              <a:gd name="connsiteX2" fmla="*/ 6450729 w 6460133"/>
              <a:gd name="connsiteY2" fmla="*/ 3496 h 6851971"/>
              <a:gd name="connsiteX3" fmla="*/ 3982472 w 6460133"/>
              <a:gd name="connsiteY3" fmla="*/ 3430847 h 6851971"/>
              <a:gd name="connsiteX4" fmla="*/ 6460133 w 6460133"/>
              <a:gd name="connsiteY4" fmla="*/ 6851971 h 6851971"/>
              <a:gd name="connsiteX5" fmla="*/ 0 w 6460133"/>
              <a:gd name="connsiteY5" fmla="*/ 6851789 h 6851971"/>
              <a:gd name="connsiteX0" fmla="*/ 0 w 6460133"/>
              <a:gd name="connsiteY0" fmla="*/ 6848293 h 6848475"/>
              <a:gd name="connsiteX1" fmla="*/ 2952 w 6460133"/>
              <a:gd name="connsiteY1" fmla="*/ 8378 h 6848475"/>
              <a:gd name="connsiteX2" fmla="*/ 6450729 w 6460133"/>
              <a:gd name="connsiteY2" fmla="*/ 0 h 6848475"/>
              <a:gd name="connsiteX3" fmla="*/ 3982472 w 6460133"/>
              <a:gd name="connsiteY3" fmla="*/ 3427351 h 6848475"/>
              <a:gd name="connsiteX4" fmla="*/ 6460133 w 6460133"/>
              <a:gd name="connsiteY4" fmla="*/ 6848475 h 6848475"/>
              <a:gd name="connsiteX5" fmla="*/ 0 w 6460133"/>
              <a:gd name="connsiteY5" fmla="*/ 6848293 h 6848475"/>
              <a:gd name="connsiteX0" fmla="*/ 0 w 6460133"/>
              <a:gd name="connsiteY0" fmla="*/ 6848293 h 6848475"/>
              <a:gd name="connsiteX1" fmla="*/ 609792 w 6460133"/>
              <a:gd name="connsiteY1" fmla="*/ 8378 h 6848475"/>
              <a:gd name="connsiteX2" fmla="*/ 6450729 w 6460133"/>
              <a:gd name="connsiteY2" fmla="*/ 0 h 6848475"/>
              <a:gd name="connsiteX3" fmla="*/ 3982472 w 6460133"/>
              <a:gd name="connsiteY3" fmla="*/ 3427351 h 6848475"/>
              <a:gd name="connsiteX4" fmla="*/ 6460133 w 6460133"/>
              <a:gd name="connsiteY4" fmla="*/ 6848475 h 6848475"/>
              <a:gd name="connsiteX5" fmla="*/ 0 w 6460133"/>
              <a:gd name="connsiteY5" fmla="*/ 6848293 h 6848475"/>
              <a:gd name="connsiteX0" fmla="*/ 0 w 5870883"/>
              <a:gd name="connsiteY0" fmla="*/ 6857062 h 6857062"/>
              <a:gd name="connsiteX1" fmla="*/ 20542 w 5870883"/>
              <a:gd name="connsiteY1" fmla="*/ 8378 h 6857062"/>
              <a:gd name="connsiteX2" fmla="*/ 5861479 w 5870883"/>
              <a:gd name="connsiteY2" fmla="*/ 0 h 6857062"/>
              <a:gd name="connsiteX3" fmla="*/ 3393222 w 5870883"/>
              <a:gd name="connsiteY3" fmla="*/ 3427351 h 6857062"/>
              <a:gd name="connsiteX4" fmla="*/ 5870883 w 5870883"/>
              <a:gd name="connsiteY4" fmla="*/ 6848475 h 6857062"/>
              <a:gd name="connsiteX5" fmla="*/ 0 w 5870883"/>
              <a:gd name="connsiteY5" fmla="*/ 6857062 h 6857062"/>
              <a:gd name="connsiteX0" fmla="*/ 0 w 5870883"/>
              <a:gd name="connsiteY0" fmla="*/ 6857062 h 6857062"/>
              <a:gd name="connsiteX1" fmla="*/ 11013 w 5870883"/>
              <a:gd name="connsiteY1" fmla="*/ 6002 h 6857062"/>
              <a:gd name="connsiteX2" fmla="*/ 5861479 w 5870883"/>
              <a:gd name="connsiteY2" fmla="*/ 0 h 6857062"/>
              <a:gd name="connsiteX3" fmla="*/ 3393222 w 5870883"/>
              <a:gd name="connsiteY3" fmla="*/ 3427351 h 6857062"/>
              <a:gd name="connsiteX4" fmla="*/ 5870883 w 5870883"/>
              <a:gd name="connsiteY4" fmla="*/ 6848475 h 6857062"/>
              <a:gd name="connsiteX5" fmla="*/ 0 w 5870883"/>
              <a:gd name="connsiteY5" fmla="*/ 6857062 h 6857062"/>
              <a:gd name="connsiteX0" fmla="*/ 399 w 5861754"/>
              <a:gd name="connsiteY0" fmla="*/ 6847562 h 6848475"/>
              <a:gd name="connsiteX1" fmla="*/ 1884 w 5861754"/>
              <a:gd name="connsiteY1" fmla="*/ 6002 h 6848475"/>
              <a:gd name="connsiteX2" fmla="*/ 5852350 w 5861754"/>
              <a:gd name="connsiteY2" fmla="*/ 0 h 6848475"/>
              <a:gd name="connsiteX3" fmla="*/ 3384093 w 5861754"/>
              <a:gd name="connsiteY3" fmla="*/ 3427351 h 6848475"/>
              <a:gd name="connsiteX4" fmla="*/ 5861754 w 5861754"/>
              <a:gd name="connsiteY4" fmla="*/ 6848475 h 6848475"/>
              <a:gd name="connsiteX5" fmla="*/ 399 w 5861754"/>
              <a:gd name="connsiteY5" fmla="*/ 6847562 h 6848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861754" h="6848475">
                <a:moveTo>
                  <a:pt x="399" y="6847562"/>
                </a:moveTo>
                <a:cubicBezTo>
                  <a:pt x="6261" y="4573506"/>
                  <a:pt x="-3978" y="2280058"/>
                  <a:pt x="1884" y="6002"/>
                </a:cubicBezTo>
                <a:lnTo>
                  <a:pt x="5852350" y="0"/>
                </a:lnTo>
                <a:lnTo>
                  <a:pt x="3384093" y="3427351"/>
                </a:lnTo>
                <a:lnTo>
                  <a:pt x="5861754" y="6848475"/>
                </a:lnTo>
                <a:lnTo>
                  <a:pt x="399" y="6847562"/>
                </a:lnTo>
                <a:close/>
              </a:path>
            </a:pathLst>
          </a:custGeom>
        </p:spPr>
        <p:txBody>
          <a:bodyPr/>
          <a:lstStyle/>
          <a:p>
            <a:endParaRPr lang="ru-RU" dirty="0"/>
          </a:p>
        </p:txBody>
      </p:sp>
      <p:sp>
        <p:nvSpPr>
          <p:cNvPr id="25" name="Текст 8"/>
          <p:cNvSpPr>
            <a:spLocks noGrp="1"/>
          </p:cNvSpPr>
          <p:nvPr>
            <p:ph type="body" sz="quarter" idx="14"/>
          </p:nvPr>
        </p:nvSpPr>
        <p:spPr>
          <a:xfrm>
            <a:off x="686762" y="0"/>
            <a:ext cx="2007394" cy="5143500"/>
          </a:xfrm>
          <a:prstGeom prst="chevron">
            <a:avLst>
              <a:gd name="adj" fmla="val 92268"/>
            </a:avLst>
          </a:prstGeom>
          <a:solidFill>
            <a:schemeClr val="bg1"/>
          </a:solidFill>
          <a:ln w="76200">
            <a:noFill/>
          </a:ln>
        </p:spPr>
        <p:txBody>
          <a:bodyPr>
            <a:normAutofit/>
          </a:bodyPr>
          <a:lstStyle>
            <a:lvl1pPr>
              <a:defRPr sz="100">
                <a:solidFill>
                  <a:schemeClr val="bg1"/>
                </a:solidFill>
              </a:defRPr>
            </a:lvl1pPr>
          </a:lstStyle>
          <a:p>
            <a:pPr lvl="0"/>
            <a:endParaRPr lang="ru-RU" dirty="0"/>
          </a:p>
        </p:txBody>
      </p:sp>
      <p:grpSp>
        <p:nvGrpSpPr>
          <p:cNvPr id="18" name="Группа 17"/>
          <p:cNvGrpSpPr/>
          <p:nvPr userDrawn="1"/>
        </p:nvGrpSpPr>
        <p:grpSpPr>
          <a:xfrm>
            <a:off x="4572001" y="3967420"/>
            <a:ext cx="1233122" cy="477566"/>
            <a:chOff x="4571999" y="5289893"/>
            <a:chExt cx="1644163" cy="636755"/>
          </a:xfrm>
        </p:grpSpPr>
        <p:grpSp>
          <p:nvGrpSpPr>
            <p:cNvPr id="19" name="Группа 18"/>
            <p:cNvGrpSpPr/>
            <p:nvPr userDrawn="1"/>
          </p:nvGrpSpPr>
          <p:grpSpPr>
            <a:xfrm>
              <a:off x="4571999" y="5289893"/>
              <a:ext cx="1644163" cy="617169"/>
              <a:chOff x="4571999" y="5289894"/>
              <a:chExt cx="2082710" cy="781786"/>
            </a:xfrm>
          </p:grpSpPr>
          <p:pic>
            <p:nvPicPr>
              <p:cNvPr id="27" name="Изображение 3" descr="link_logo.png"/>
              <p:cNvPicPr>
                <a:picLocks noChangeAspect="1"/>
              </p:cNvPicPr>
              <p:nvPr userDrawn="1"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71999" y="5289894"/>
                <a:ext cx="2082710" cy="2765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8" name="Freeform 6"/>
              <p:cNvSpPr>
                <a:spLocks noChangeAspect="1" noEditPoints="1"/>
              </p:cNvSpPr>
              <p:nvPr userDrawn="1"/>
            </p:nvSpPr>
            <p:spPr bwMode="auto">
              <a:xfrm>
                <a:off x="5613355" y="5747109"/>
                <a:ext cx="317430" cy="318069"/>
              </a:xfrm>
              <a:custGeom>
                <a:avLst/>
                <a:gdLst>
                  <a:gd name="T0" fmla="*/ 3407 w 3472"/>
                  <a:gd name="T1" fmla="*/ 1263 h 3480"/>
                  <a:gd name="T2" fmla="*/ 3209 w 3472"/>
                  <a:gd name="T3" fmla="*/ 818 h 3480"/>
                  <a:gd name="T4" fmla="*/ 2920 w 3472"/>
                  <a:gd name="T5" fmla="*/ 600 h 3480"/>
                  <a:gd name="T6" fmla="*/ 2609 w 3472"/>
                  <a:gd name="T7" fmla="*/ 834 h 3480"/>
                  <a:gd name="T8" fmla="*/ 2247 w 3472"/>
                  <a:gd name="T9" fmla="*/ 971 h 3480"/>
                  <a:gd name="T10" fmla="*/ 1817 w 3472"/>
                  <a:gd name="T11" fmla="*/ 999 h 3480"/>
                  <a:gd name="T12" fmla="*/ 1379 w 3472"/>
                  <a:gd name="T13" fmla="*/ 867 h 3480"/>
                  <a:gd name="T14" fmla="*/ 1002 w 3472"/>
                  <a:gd name="T15" fmla="*/ 601 h 3480"/>
                  <a:gd name="T16" fmla="*/ 1363 w 3472"/>
                  <a:gd name="T17" fmla="*/ 282 h 3480"/>
                  <a:gd name="T18" fmla="*/ 1741 w 3472"/>
                  <a:gd name="T19" fmla="*/ 0 h 3480"/>
                  <a:gd name="T20" fmla="*/ 1289 w 3472"/>
                  <a:gd name="T21" fmla="*/ 57 h 3480"/>
                  <a:gd name="T22" fmla="*/ 742 w 3472"/>
                  <a:gd name="T23" fmla="*/ 315 h 3480"/>
                  <a:gd name="T24" fmla="*/ 314 w 3472"/>
                  <a:gd name="T25" fmla="*/ 743 h 3480"/>
                  <a:gd name="T26" fmla="*/ 83 w 3472"/>
                  <a:gd name="T27" fmla="*/ 1213 h 3480"/>
                  <a:gd name="T28" fmla="*/ 5 w 3472"/>
                  <a:gd name="T29" fmla="*/ 1612 h 3480"/>
                  <a:gd name="T30" fmla="*/ 23 w 3472"/>
                  <a:gd name="T31" fmla="*/ 2019 h 3480"/>
                  <a:gd name="T32" fmla="*/ 143 w 3472"/>
                  <a:gd name="T33" fmla="*/ 2428 h 3480"/>
                  <a:gd name="T34" fmla="*/ 362 w 3472"/>
                  <a:gd name="T35" fmla="*/ 2798 h 3480"/>
                  <a:gd name="T36" fmla="*/ 644 w 3472"/>
                  <a:gd name="T37" fmla="*/ 3051 h 3480"/>
                  <a:gd name="T38" fmla="*/ 925 w 3472"/>
                  <a:gd name="T39" fmla="*/ 2852 h 3480"/>
                  <a:gd name="T40" fmla="*/ 1443 w 3472"/>
                  <a:gd name="T41" fmla="*/ 2818 h 3480"/>
                  <a:gd name="T42" fmla="*/ 1813 w 3472"/>
                  <a:gd name="T43" fmla="*/ 2640 h 3480"/>
                  <a:gd name="T44" fmla="*/ 1958 w 3472"/>
                  <a:gd name="T45" fmla="*/ 2444 h 3480"/>
                  <a:gd name="T46" fmla="*/ 1984 w 3472"/>
                  <a:gd name="T47" fmla="*/ 2176 h 3480"/>
                  <a:gd name="T48" fmla="*/ 1884 w 3472"/>
                  <a:gd name="T49" fmla="*/ 2009 h 3480"/>
                  <a:gd name="T50" fmla="*/ 1558 w 3472"/>
                  <a:gd name="T51" fmla="*/ 1875 h 3480"/>
                  <a:gd name="T52" fmla="*/ 1235 w 3472"/>
                  <a:gd name="T53" fmla="*/ 1905 h 3480"/>
                  <a:gd name="T54" fmla="*/ 863 w 3472"/>
                  <a:gd name="T55" fmla="*/ 1860 h 3480"/>
                  <a:gd name="T56" fmla="*/ 1043 w 3472"/>
                  <a:gd name="T57" fmla="*/ 970 h 3480"/>
                  <a:gd name="T58" fmla="*/ 1525 w 3472"/>
                  <a:gd name="T59" fmla="*/ 1317 h 3480"/>
                  <a:gd name="T60" fmla="*/ 1806 w 3472"/>
                  <a:gd name="T61" fmla="*/ 1449 h 3480"/>
                  <a:gd name="T62" fmla="*/ 2336 w 3472"/>
                  <a:gd name="T63" fmla="*/ 1505 h 3480"/>
                  <a:gd name="T64" fmla="*/ 2663 w 3472"/>
                  <a:gd name="T65" fmla="*/ 1760 h 3480"/>
                  <a:gd name="T66" fmla="*/ 2770 w 3472"/>
                  <a:gd name="T67" fmla="*/ 2005 h 3480"/>
                  <a:gd name="T68" fmla="*/ 2780 w 3472"/>
                  <a:gd name="T69" fmla="*/ 2290 h 3480"/>
                  <a:gd name="T70" fmla="*/ 2697 w 3472"/>
                  <a:gd name="T71" fmla="*/ 2565 h 3480"/>
                  <a:gd name="T72" fmla="*/ 2503 w 3472"/>
                  <a:gd name="T73" fmla="*/ 2850 h 3480"/>
                  <a:gd name="T74" fmla="*/ 2234 w 3472"/>
                  <a:gd name="T75" fmla="*/ 3075 h 3480"/>
                  <a:gd name="T76" fmla="*/ 1845 w 3472"/>
                  <a:gd name="T77" fmla="*/ 3248 h 3480"/>
                  <a:gd name="T78" fmla="*/ 1203 w 3472"/>
                  <a:gd name="T79" fmla="*/ 3370 h 3480"/>
                  <a:gd name="T80" fmla="*/ 1804 w 3472"/>
                  <a:gd name="T81" fmla="*/ 3478 h 3480"/>
                  <a:gd name="T82" fmla="*/ 2505 w 3472"/>
                  <a:gd name="T83" fmla="*/ 3296 h 3480"/>
                  <a:gd name="T84" fmla="*/ 3041 w 3472"/>
                  <a:gd name="T85" fmla="*/ 2885 h 3480"/>
                  <a:gd name="T86" fmla="*/ 3328 w 3472"/>
                  <a:gd name="T87" fmla="*/ 2439 h 3480"/>
                  <a:gd name="T88" fmla="*/ 3465 w 3472"/>
                  <a:gd name="T89" fmla="*/ 1928 h 3480"/>
                  <a:gd name="T90" fmla="*/ 1324 w 3472"/>
                  <a:gd name="T91" fmla="*/ 553 h 3480"/>
                  <a:gd name="T92" fmla="*/ 1726 w 3472"/>
                  <a:gd name="T93" fmla="*/ 495 h 3480"/>
                  <a:gd name="T94" fmla="*/ 2400 w 3472"/>
                  <a:gd name="T95" fmla="*/ 324 h 3480"/>
                  <a:gd name="T96" fmla="*/ 2795 w 3472"/>
                  <a:gd name="T97" fmla="*/ 173 h 3480"/>
                  <a:gd name="T98" fmla="*/ 2638 w 3472"/>
                  <a:gd name="T99" fmla="*/ 99 h 3480"/>
                  <a:gd name="T100" fmla="*/ 1856 w 3472"/>
                  <a:gd name="T101" fmla="*/ 265 h 3480"/>
                  <a:gd name="T102" fmla="*/ 1597 w 3472"/>
                  <a:gd name="T103" fmla="*/ 540 h 3480"/>
                  <a:gd name="T104" fmla="*/ 1449 w 3472"/>
                  <a:gd name="T105" fmla="*/ 655 h 3480"/>
                  <a:gd name="T106" fmla="*/ 1822 w 3472"/>
                  <a:gd name="T107" fmla="*/ 777 h 3480"/>
                  <a:gd name="T108" fmla="*/ 2223 w 3472"/>
                  <a:gd name="T109" fmla="*/ 751 h 3480"/>
                  <a:gd name="T110" fmla="*/ 2548 w 3472"/>
                  <a:gd name="T111" fmla="*/ 617 h 3480"/>
                  <a:gd name="T112" fmla="*/ 2797 w 3472"/>
                  <a:gd name="T113" fmla="*/ 407 h 3480"/>
                  <a:gd name="T114" fmla="*/ 2972 w 3472"/>
                  <a:gd name="T115" fmla="*/ 129 h 3480"/>
                  <a:gd name="T116" fmla="*/ 2644 w 3472"/>
                  <a:gd name="T117" fmla="*/ 259 h 3480"/>
                  <a:gd name="T118" fmla="*/ 2090 w 3472"/>
                  <a:gd name="T119" fmla="*/ 440 h 34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472" h="3480">
                    <a:moveTo>
                      <a:pt x="3471" y="1706"/>
                    </a:moveTo>
                    <a:lnTo>
                      <a:pt x="3469" y="1665"/>
                    </a:lnTo>
                    <a:lnTo>
                      <a:pt x="3468" y="1625"/>
                    </a:lnTo>
                    <a:lnTo>
                      <a:pt x="3465" y="1584"/>
                    </a:lnTo>
                    <a:lnTo>
                      <a:pt x="3461" y="1542"/>
                    </a:lnTo>
                    <a:lnTo>
                      <a:pt x="3457" y="1503"/>
                    </a:lnTo>
                    <a:lnTo>
                      <a:pt x="3451" y="1461"/>
                    </a:lnTo>
                    <a:lnTo>
                      <a:pt x="3444" y="1422"/>
                    </a:lnTo>
                    <a:lnTo>
                      <a:pt x="3436" y="1382"/>
                    </a:lnTo>
                    <a:lnTo>
                      <a:pt x="3427" y="1342"/>
                    </a:lnTo>
                    <a:lnTo>
                      <a:pt x="3418" y="1303"/>
                    </a:lnTo>
                    <a:lnTo>
                      <a:pt x="3407" y="1263"/>
                    </a:lnTo>
                    <a:lnTo>
                      <a:pt x="3396" y="1224"/>
                    </a:lnTo>
                    <a:lnTo>
                      <a:pt x="3383" y="1185"/>
                    </a:lnTo>
                    <a:lnTo>
                      <a:pt x="3369" y="1148"/>
                    </a:lnTo>
                    <a:lnTo>
                      <a:pt x="3356" y="1109"/>
                    </a:lnTo>
                    <a:lnTo>
                      <a:pt x="3340" y="1071"/>
                    </a:lnTo>
                    <a:lnTo>
                      <a:pt x="3324" y="1034"/>
                    </a:lnTo>
                    <a:lnTo>
                      <a:pt x="3307" y="997"/>
                    </a:lnTo>
                    <a:lnTo>
                      <a:pt x="3289" y="961"/>
                    </a:lnTo>
                    <a:lnTo>
                      <a:pt x="3270" y="924"/>
                    </a:lnTo>
                    <a:lnTo>
                      <a:pt x="3251" y="889"/>
                    </a:lnTo>
                    <a:lnTo>
                      <a:pt x="3231" y="853"/>
                    </a:lnTo>
                    <a:lnTo>
                      <a:pt x="3209" y="818"/>
                    </a:lnTo>
                    <a:lnTo>
                      <a:pt x="3187" y="784"/>
                    </a:lnTo>
                    <a:lnTo>
                      <a:pt x="3165" y="751"/>
                    </a:lnTo>
                    <a:lnTo>
                      <a:pt x="3142" y="716"/>
                    </a:lnTo>
                    <a:lnTo>
                      <a:pt x="3117" y="683"/>
                    </a:lnTo>
                    <a:lnTo>
                      <a:pt x="3092" y="651"/>
                    </a:lnTo>
                    <a:lnTo>
                      <a:pt x="3067" y="619"/>
                    </a:lnTo>
                    <a:lnTo>
                      <a:pt x="3041" y="589"/>
                    </a:lnTo>
                    <a:lnTo>
                      <a:pt x="3013" y="558"/>
                    </a:lnTo>
                    <a:lnTo>
                      <a:pt x="2986" y="528"/>
                    </a:lnTo>
                    <a:lnTo>
                      <a:pt x="2964" y="552"/>
                    </a:lnTo>
                    <a:lnTo>
                      <a:pt x="2943" y="576"/>
                    </a:lnTo>
                    <a:lnTo>
                      <a:pt x="2920" y="600"/>
                    </a:lnTo>
                    <a:lnTo>
                      <a:pt x="2897" y="623"/>
                    </a:lnTo>
                    <a:lnTo>
                      <a:pt x="2873" y="645"/>
                    </a:lnTo>
                    <a:lnTo>
                      <a:pt x="2849" y="666"/>
                    </a:lnTo>
                    <a:lnTo>
                      <a:pt x="2824" y="688"/>
                    </a:lnTo>
                    <a:lnTo>
                      <a:pt x="2799" y="708"/>
                    </a:lnTo>
                    <a:lnTo>
                      <a:pt x="2773" y="728"/>
                    </a:lnTo>
                    <a:lnTo>
                      <a:pt x="2747" y="747"/>
                    </a:lnTo>
                    <a:lnTo>
                      <a:pt x="2721" y="765"/>
                    </a:lnTo>
                    <a:lnTo>
                      <a:pt x="2694" y="784"/>
                    </a:lnTo>
                    <a:lnTo>
                      <a:pt x="2666" y="801"/>
                    </a:lnTo>
                    <a:lnTo>
                      <a:pt x="2638" y="818"/>
                    </a:lnTo>
                    <a:lnTo>
                      <a:pt x="2609" y="834"/>
                    </a:lnTo>
                    <a:lnTo>
                      <a:pt x="2581" y="850"/>
                    </a:lnTo>
                    <a:lnTo>
                      <a:pt x="2553" y="865"/>
                    </a:lnTo>
                    <a:lnTo>
                      <a:pt x="2523" y="878"/>
                    </a:lnTo>
                    <a:lnTo>
                      <a:pt x="2493" y="891"/>
                    </a:lnTo>
                    <a:lnTo>
                      <a:pt x="2464" y="904"/>
                    </a:lnTo>
                    <a:lnTo>
                      <a:pt x="2433" y="916"/>
                    </a:lnTo>
                    <a:lnTo>
                      <a:pt x="2402" y="926"/>
                    </a:lnTo>
                    <a:lnTo>
                      <a:pt x="2372" y="937"/>
                    </a:lnTo>
                    <a:lnTo>
                      <a:pt x="2341" y="947"/>
                    </a:lnTo>
                    <a:lnTo>
                      <a:pt x="2310" y="955"/>
                    </a:lnTo>
                    <a:lnTo>
                      <a:pt x="2278" y="963"/>
                    </a:lnTo>
                    <a:lnTo>
                      <a:pt x="2247" y="971"/>
                    </a:lnTo>
                    <a:lnTo>
                      <a:pt x="2215" y="977"/>
                    </a:lnTo>
                    <a:lnTo>
                      <a:pt x="2183" y="982"/>
                    </a:lnTo>
                    <a:lnTo>
                      <a:pt x="2151" y="987"/>
                    </a:lnTo>
                    <a:lnTo>
                      <a:pt x="2118" y="991"/>
                    </a:lnTo>
                    <a:lnTo>
                      <a:pt x="2086" y="994"/>
                    </a:lnTo>
                    <a:lnTo>
                      <a:pt x="2047" y="999"/>
                    </a:lnTo>
                    <a:lnTo>
                      <a:pt x="2009" y="1003"/>
                    </a:lnTo>
                    <a:lnTo>
                      <a:pt x="1970" y="1005"/>
                    </a:lnTo>
                    <a:lnTo>
                      <a:pt x="1931" y="1005"/>
                    </a:lnTo>
                    <a:lnTo>
                      <a:pt x="1894" y="1005"/>
                    </a:lnTo>
                    <a:lnTo>
                      <a:pt x="1855" y="1003"/>
                    </a:lnTo>
                    <a:lnTo>
                      <a:pt x="1817" y="999"/>
                    </a:lnTo>
                    <a:lnTo>
                      <a:pt x="1779" y="995"/>
                    </a:lnTo>
                    <a:lnTo>
                      <a:pt x="1741" y="989"/>
                    </a:lnTo>
                    <a:lnTo>
                      <a:pt x="1704" y="981"/>
                    </a:lnTo>
                    <a:lnTo>
                      <a:pt x="1666" y="973"/>
                    </a:lnTo>
                    <a:lnTo>
                      <a:pt x="1630" y="964"/>
                    </a:lnTo>
                    <a:lnTo>
                      <a:pt x="1592" y="953"/>
                    </a:lnTo>
                    <a:lnTo>
                      <a:pt x="1556" y="941"/>
                    </a:lnTo>
                    <a:lnTo>
                      <a:pt x="1520" y="929"/>
                    </a:lnTo>
                    <a:lnTo>
                      <a:pt x="1484" y="915"/>
                    </a:lnTo>
                    <a:lnTo>
                      <a:pt x="1449" y="900"/>
                    </a:lnTo>
                    <a:lnTo>
                      <a:pt x="1414" y="884"/>
                    </a:lnTo>
                    <a:lnTo>
                      <a:pt x="1379" y="867"/>
                    </a:lnTo>
                    <a:lnTo>
                      <a:pt x="1344" y="849"/>
                    </a:lnTo>
                    <a:lnTo>
                      <a:pt x="1311" y="830"/>
                    </a:lnTo>
                    <a:lnTo>
                      <a:pt x="1277" y="811"/>
                    </a:lnTo>
                    <a:lnTo>
                      <a:pt x="1244" y="791"/>
                    </a:lnTo>
                    <a:lnTo>
                      <a:pt x="1212" y="770"/>
                    </a:lnTo>
                    <a:lnTo>
                      <a:pt x="1181" y="747"/>
                    </a:lnTo>
                    <a:lnTo>
                      <a:pt x="1150" y="724"/>
                    </a:lnTo>
                    <a:lnTo>
                      <a:pt x="1119" y="702"/>
                    </a:lnTo>
                    <a:lnTo>
                      <a:pt x="1088" y="678"/>
                    </a:lnTo>
                    <a:lnTo>
                      <a:pt x="1059" y="652"/>
                    </a:lnTo>
                    <a:lnTo>
                      <a:pt x="1030" y="627"/>
                    </a:lnTo>
                    <a:lnTo>
                      <a:pt x="1002" y="601"/>
                    </a:lnTo>
                    <a:lnTo>
                      <a:pt x="975" y="575"/>
                    </a:lnTo>
                    <a:lnTo>
                      <a:pt x="1000" y="551"/>
                    </a:lnTo>
                    <a:lnTo>
                      <a:pt x="1026" y="527"/>
                    </a:lnTo>
                    <a:lnTo>
                      <a:pt x="1052" y="504"/>
                    </a:lnTo>
                    <a:lnTo>
                      <a:pt x="1079" y="481"/>
                    </a:lnTo>
                    <a:lnTo>
                      <a:pt x="1106" y="460"/>
                    </a:lnTo>
                    <a:lnTo>
                      <a:pt x="1133" y="438"/>
                    </a:lnTo>
                    <a:lnTo>
                      <a:pt x="1161" y="417"/>
                    </a:lnTo>
                    <a:lnTo>
                      <a:pt x="1189" y="397"/>
                    </a:lnTo>
                    <a:lnTo>
                      <a:pt x="1245" y="357"/>
                    </a:lnTo>
                    <a:lnTo>
                      <a:pt x="1303" y="318"/>
                    </a:lnTo>
                    <a:lnTo>
                      <a:pt x="1363" y="282"/>
                    </a:lnTo>
                    <a:lnTo>
                      <a:pt x="1423" y="246"/>
                    </a:lnTo>
                    <a:lnTo>
                      <a:pt x="1484" y="212"/>
                    </a:lnTo>
                    <a:lnTo>
                      <a:pt x="1546" y="180"/>
                    </a:lnTo>
                    <a:lnTo>
                      <a:pt x="1608" y="148"/>
                    </a:lnTo>
                    <a:lnTo>
                      <a:pt x="1671" y="119"/>
                    </a:lnTo>
                    <a:lnTo>
                      <a:pt x="1735" y="89"/>
                    </a:lnTo>
                    <a:lnTo>
                      <a:pt x="1798" y="60"/>
                    </a:lnTo>
                    <a:lnTo>
                      <a:pt x="1862" y="33"/>
                    </a:lnTo>
                    <a:lnTo>
                      <a:pt x="1926" y="6"/>
                    </a:lnTo>
                    <a:lnTo>
                      <a:pt x="1852" y="2"/>
                    </a:lnTo>
                    <a:lnTo>
                      <a:pt x="1778" y="0"/>
                    </a:lnTo>
                    <a:lnTo>
                      <a:pt x="1741" y="0"/>
                    </a:lnTo>
                    <a:lnTo>
                      <a:pt x="1704" y="0"/>
                    </a:lnTo>
                    <a:lnTo>
                      <a:pt x="1668" y="1"/>
                    </a:lnTo>
                    <a:lnTo>
                      <a:pt x="1630" y="2"/>
                    </a:lnTo>
                    <a:lnTo>
                      <a:pt x="1594" y="4"/>
                    </a:lnTo>
                    <a:lnTo>
                      <a:pt x="1557" y="8"/>
                    </a:lnTo>
                    <a:lnTo>
                      <a:pt x="1520" y="11"/>
                    </a:lnTo>
                    <a:lnTo>
                      <a:pt x="1483" y="17"/>
                    </a:lnTo>
                    <a:lnTo>
                      <a:pt x="1447" y="23"/>
                    </a:lnTo>
                    <a:lnTo>
                      <a:pt x="1410" y="28"/>
                    </a:lnTo>
                    <a:lnTo>
                      <a:pt x="1374" y="36"/>
                    </a:lnTo>
                    <a:lnTo>
                      <a:pt x="1339" y="45"/>
                    </a:lnTo>
                    <a:lnTo>
                      <a:pt x="1289" y="57"/>
                    </a:lnTo>
                    <a:lnTo>
                      <a:pt x="1241" y="72"/>
                    </a:lnTo>
                    <a:lnTo>
                      <a:pt x="1192" y="87"/>
                    </a:lnTo>
                    <a:lnTo>
                      <a:pt x="1144" y="104"/>
                    </a:lnTo>
                    <a:lnTo>
                      <a:pt x="1096" y="122"/>
                    </a:lnTo>
                    <a:lnTo>
                      <a:pt x="1050" y="141"/>
                    </a:lnTo>
                    <a:lnTo>
                      <a:pt x="1004" y="162"/>
                    </a:lnTo>
                    <a:lnTo>
                      <a:pt x="959" y="184"/>
                    </a:lnTo>
                    <a:lnTo>
                      <a:pt x="913" y="208"/>
                    </a:lnTo>
                    <a:lnTo>
                      <a:pt x="870" y="233"/>
                    </a:lnTo>
                    <a:lnTo>
                      <a:pt x="826" y="259"/>
                    </a:lnTo>
                    <a:lnTo>
                      <a:pt x="784" y="286"/>
                    </a:lnTo>
                    <a:lnTo>
                      <a:pt x="742" y="315"/>
                    </a:lnTo>
                    <a:lnTo>
                      <a:pt x="701" y="344"/>
                    </a:lnTo>
                    <a:lnTo>
                      <a:pt x="661" y="375"/>
                    </a:lnTo>
                    <a:lnTo>
                      <a:pt x="621" y="407"/>
                    </a:lnTo>
                    <a:lnTo>
                      <a:pt x="582" y="440"/>
                    </a:lnTo>
                    <a:lnTo>
                      <a:pt x="546" y="474"/>
                    </a:lnTo>
                    <a:lnTo>
                      <a:pt x="509" y="510"/>
                    </a:lnTo>
                    <a:lnTo>
                      <a:pt x="474" y="546"/>
                    </a:lnTo>
                    <a:lnTo>
                      <a:pt x="439" y="584"/>
                    </a:lnTo>
                    <a:lnTo>
                      <a:pt x="406" y="622"/>
                    </a:lnTo>
                    <a:lnTo>
                      <a:pt x="374" y="662"/>
                    </a:lnTo>
                    <a:lnTo>
                      <a:pt x="343" y="702"/>
                    </a:lnTo>
                    <a:lnTo>
                      <a:pt x="314" y="743"/>
                    </a:lnTo>
                    <a:lnTo>
                      <a:pt x="285" y="785"/>
                    </a:lnTo>
                    <a:lnTo>
                      <a:pt x="258" y="827"/>
                    </a:lnTo>
                    <a:lnTo>
                      <a:pt x="232" y="870"/>
                    </a:lnTo>
                    <a:lnTo>
                      <a:pt x="207" y="915"/>
                    </a:lnTo>
                    <a:lnTo>
                      <a:pt x="184" y="961"/>
                    </a:lnTo>
                    <a:lnTo>
                      <a:pt x="162" y="1006"/>
                    </a:lnTo>
                    <a:lnTo>
                      <a:pt x="142" y="1053"/>
                    </a:lnTo>
                    <a:lnTo>
                      <a:pt x="129" y="1084"/>
                    </a:lnTo>
                    <a:lnTo>
                      <a:pt x="117" y="1116"/>
                    </a:lnTo>
                    <a:lnTo>
                      <a:pt x="104" y="1148"/>
                    </a:lnTo>
                    <a:lnTo>
                      <a:pt x="93" y="1180"/>
                    </a:lnTo>
                    <a:lnTo>
                      <a:pt x="83" y="1213"/>
                    </a:lnTo>
                    <a:lnTo>
                      <a:pt x="73" y="1245"/>
                    </a:lnTo>
                    <a:lnTo>
                      <a:pt x="64" y="1278"/>
                    </a:lnTo>
                    <a:lnTo>
                      <a:pt x="54" y="1311"/>
                    </a:lnTo>
                    <a:lnTo>
                      <a:pt x="46" y="1344"/>
                    </a:lnTo>
                    <a:lnTo>
                      <a:pt x="40" y="1377"/>
                    </a:lnTo>
                    <a:lnTo>
                      <a:pt x="33" y="1410"/>
                    </a:lnTo>
                    <a:lnTo>
                      <a:pt x="26" y="1443"/>
                    </a:lnTo>
                    <a:lnTo>
                      <a:pt x="21" y="1477"/>
                    </a:lnTo>
                    <a:lnTo>
                      <a:pt x="16" y="1511"/>
                    </a:lnTo>
                    <a:lnTo>
                      <a:pt x="12" y="1545"/>
                    </a:lnTo>
                    <a:lnTo>
                      <a:pt x="8" y="1579"/>
                    </a:lnTo>
                    <a:lnTo>
                      <a:pt x="5" y="1612"/>
                    </a:lnTo>
                    <a:lnTo>
                      <a:pt x="3" y="1646"/>
                    </a:lnTo>
                    <a:lnTo>
                      <a:pt x="1" y="1681"/>
                    </a:lnTo>
                    <a:lnTo>
                      <a:pt x="1" y="1715"/>
                    </a:lnTo>
                    <a:lnTo>
                      <a:pt x="0" y="1749"/>
                    </a:lnTo>
                    <a:lnTo>
                      <a:pt x="1" y="1782"/>
                    </a:lnTo>
                    <a:lnTo>
                      <a:pt x="2" y="1816"/>
                    </a:lnTo>
                    <a:lnTo>
                      <a:pt x="3" y="1851"/>
                    </a:lnTo>
                    <a:lnTo>
                      <a:pt x="5" y="1885"/>
                    </a:lnTo>
                    <a:lnTo>
                      <a:pt x="9" y="1918"/>
                    </a:lnTo>
                    <a:lnTo>
                      <a:pt x="12" y="1952"/>
                    </a:lnTo>
                    <a:lnTo>
                      <a:pt x="17" y="1986"/>
                    </a:lnTo>
                    <a:lnTo>
                      <a:pt x="23" y="2019"/>
                    </a:lnTo>
                    <a:lnTo>
                      <a:pt x="28" y="2052"/>
                    </a:lnTo>
                    <a:lnTo>
                      <a:pt x="35" y="2087"/>
                    </a:lnTo>
                    <a:lnTo>
                      <a:pt x="42" y="2120"/>
                    </a:lnTo>
                    <a:lnTo>
                      <a:pt x="51" y="2155"/>
                    </a:lnTo>
                    <a:lnTo>
                      <a:pt x="59" y="2189"/>
                    </a:lnTo>
                    <a:lnTo>
                      <a:pt x="69" y="2225"/>
                    </a:lnTo>
                    <a:lnTo>
                      <a:pt x="79" y="2259"/>
                    </a:lnTo>
                    <a:lnTo>
                      <a:pt x="91" y="2293"/>
                    </a:lnTo>
                    <a:lnTo>
                      <a:pt x="102" y="2327"/>
                    </a:lnTo>
                    <a:lnTo>
                      <a:pt x="116" y="2361"/>
                    </a:lnTo>
                    <a:lnTo>
                      <a:pt x="128" y="2395"/>
                    </a:lnTo>
                    <a:lnTo>
                      <a:pt x="143" y="2428"/>
                    </a:lnTo>
                    <a:lnTo>
                      <a:pt x="158" y="2460"/>
                    </a:lnTo>
                    <a:lnTo>
                      <a:pt x="173" y="2493"/>
                    </a:lnTo>
                    <a:lnTo>
                      <a:pt x="189" y="2525"/>
                    </a:lnTo>
                    <a:lnTo>
                      <a:pt x="206" y="2557"/>
                    </a:lnTo>
                    <a:lnTo>
                      <a:pt x="223" y="2589"/>
                    </a:lnTo>
                    <a:lnTo>
                      <a:pt x="241" y="2620"/>
                    </a:lnTo>
                    <a:lnTo>
                      <a:pt x="259" y="2650"/>
                    </a:lnTo>
                    <a:lnTo>
                      <a:pt x="279" y="2680"/>
                    </a:lnTo>
                    <a:lnTo>
                      <a:pt x="299" y="2711"/>
                    </a:lnTo>
                    <a:lnTo>
                      <a:pt x="318" y="2741"/>
                    </a:lnTo>
                    <a:lnTo>
                      <a:pt x="340" y="2769"/>
                    </a:lnTo>
                    <a:lnTo>
                      <a:pt x="362" y="2798"/>
                    </a:lnTo>
                    <a:lnTo>
                      <a:pt x="383" y="2826"/>
                    </a:lnTo>
                    <a:lnTo>
                      <a:pt x="406" y="2855"/>
                    </a:lnTo>
                    <a:lnTo>
                      <a:pt x="430" y="2882"/>
                    </a:lnTo>
                    <a:lnTo>
                      <a:pt x="454" y="2908"/>
                    </a:lnTo>
                    <a:lnTo>
                      <a:pt x="478" y="2936"/>
                    </a:lnTo>
                    <a:lnTo>
                      <a:pt x="503" y="2961"/>
                    </a:lnTo>
                    <a:lnTo>
                      <a:pt x="528" y="2987"/>
                    </a:lnTo>
                    <a:lnTo>
                      <a:pt x="554" y="3012"/>
                    </a:lnTo>
                    <a:lnTo>
                      <a:pt x="580" y="3036"/>
                    </a:lnTo>
                    <a:lnTo>
                      <a:pt x="606" y="3060"/>
                    </a:lnTo>
                    <a:lnTo>
                      <a:pt x="633" y="3084"/>
                    </a:lnTo>
                    <a:lnTo>
                      <a:pt x="644" y="3051"/>
                    </a:lnTo>
                    <a:lnTo>
                      <a:pt x="654" y="3017"/>
                    </a:lnTo>
                    <a:lnTo>
                      <a:pt x="663" y="2984"/>
                    </a:lnTo>
                    <a:lnTo>
                      <a:pt x="672" y="2949"/>
                    </a:lnTo>
                    <a:lnTo>
                      <a:pt x="681" y="2916"/>
                    </a:lnTo>
                    <a:lnTo>
                      <a:pt x="690" y="2883"/>
                    </a:lnTo>
                    <a:lnTo>
                      <a:pt x="699" y="2849"/>
                    </a:lnTo>
                    <a:lnTo>
                      <a:pt x="710" y="2816"/>
                    </a:lnTo>
                    <a:lnTo>
                      <a:pt x="752" y="2826"/>
                    </a:lnTo>
                    <a:lnTo>
                      <a:pt x="795" y="2835"/>
                    </a:lnTo>
                    <a:lnTo>
                      <a:pt x="838" y="2842"/>
                    </a:lnTo>
                    <a:lnTo>
                      <a:pt x="881" y="2848"/>
                    </a:lnTo>
                    <a:lnTo>
                      <a:pt x="925" y="2852"/>
                    </a:lnTo>
                    <a:lnTo>
                      <a:pt x="969" y="2856"/>
                    </a:lnTo>
                    <a:lnTo>
                      <a:pt x="1012" y="2858"/>
                    </a:lnTo>
                    <a:lnTo>
                      <a:pt x="1057" y="2859"/>
                    </a:lnTo>
                    <a:lnTo>
                      <a:pt x="1101" y="2859"/>
                    </a:lnTo>
                    <a:lnTo>
                      <a:pt x="1144" y="2857"/>
                    </a:lnTo>
                    <a:lnTo>
                      <a:pt x="1189" y="2855"/>
                    </a:lnTo>
                    <a:lnTo>
                      <a:pt x="1232" y="2851"/>
                    </a:lnTo>
                    <a:lnTo>
                      <a:pt x="1276" y="2847"/>
                    </a:lnTo>
                    <a:lnTo>
                      <a:pt x="1319" y="2841"/>
                    </a:lnTo>
                    <a:lnTo>
                      <a:pt x="1363" y="2834"/>
                    </a:lnTo>
                    <a:lnTo>
                      <a:pt x="1406" y="2826"/>
                    </a:lnTo>
                    <a:lnTo>
                      <a:pt x="1443" y="2818"/>
                    </a:lnTo>
                    <a:lnTo>
                      <a:pt x="1481" y="2808"/>
                    </a:lnTo>
                    <a:lnTo>
                      <a:pt x="1520" y="2796"/>
                    </a:lnTo>
                    <a:lnTo>
                      <a:pt x="1557" y="2784"/>
                    </a:lnTo>
                    <a:lnTo>
                      <a:pt x="1594" y="2770"/>
                    </a:lnTo>
                    <a:lnTo>
                      <a:pt x="1630" y="2755"/>
                    </a:lnTo>
                    <a:lnTo>
                      <a:pt x="1666" y="2738"/>
                    </a:lnTo>
                    <a:lnTo>
                      <a:pt x="1701" y="2719"/>
                    </a:lnTo>
                    <a:lnTo>
                      <a:pt x="1735" y="2698"/>
                    </a:lnTo>
                    <a:lnTo>
                      <a:pt x="1766" y="2677"/>
                    </a:lnTo>
                    <a:lnTo>
                      <a:pt x="1782" y="2665"/>
                    </a:lnTo>
                    <a:lnTo>
                      <a:pt x="1797" y="2653"/>
                    </a:lnTo>
                    <a:lnTo>
                      <a:pt x="1813" y="2640"/>
                    </a:lnTo>
                    <a:lnTo>
                      <a:pt x="1827" y="2628"/>
                    </a:lnTo>
                    <a:lnTo>
                      <a:pt x="1842" y="2614"/>
                    </a:lnTo>
                    <a:lnTo>
                      <a:pt x="1855" y="2599"/>
                    </a:lnTo>
                    <a:lnTo>
                      <a:pt x="1868" y="2585"/>
                    </a:lnTo>
                    <a:lnTo>
                      <a:pt x="1880" y="2571"/>
                    </a:lnTo>
                    <a:lnTo>
                      <a:pt x="1893" y="2555"/>
                    </a:lnTo>
                    <a:lnTo>
                      <a:pt x="1904" y="2539"/>
                    </a:lnTo>
                    <a:lnTo>
                      <a:pt x="1916" y="2521"/>
                    </a:lnTo>
                    <a:lnTo>
                      <a:pt x="1926" y="2505"/>
                    </a:lnTo>
                    <a:lnTo>
                      <a:pt x="1938" y="2485"/>
                    </a:lnTo>
                    <a:lnTo>
                      <a:pt x="1948" y="2466"/>
                    </a:lnTo>
                    <a:lnTo>
                      <a:pt x="1958" y="2444"/>
                    </a:lnTo>
                    <a:lnTo>
                      <a:pt x="1966" y="2423"/>
                    </a:lnTo>
                    <a:lnTo>
                      <a:pt x="1974" y="2402"/>
                    </a:lnTo>
                    <a:lnTo>
                      <a:pt x="1979" y="2380"/>
                    </a:lnTo>
                    <a:lnTo>
                      <a:pt x="1984" y="2357"/>
                    </a:lnTo>
                    <a:lnTo>
                      <a:pt x="1987" y="2335"/>
                    </a:lnTo>
                    <a:lnTo>
                      <a:pt x="1989" y="2313"/>
                    </a:lnTo>
                    <a:lnTo>
                      <a:pt x="1992" y="2290"/>
                    </a:lnTo>
                    <a:lnTo>
                      <a:pt x="1992" y="2267"/>
                    </a:lnTo>
                    <a:lnTo>
                      <a:pt x="1992" y="2244"/>
                    </a:lnTo>
                    <a:lnTo>
                      <a:pt x="1989" y="2221"/>
                    </a:lnTo>
                    <a:lnTo>
                      <a:pt x="1987" y="2199"/>
                    </a:lnTo>
                    <a:lnTo>
                      <a:pt x="1984" y="2176"/>
                    </a:lnTo>
                    <a:lnTo>
                      <a:pt x="1979" y="2154"/>
                    </a:lnTo>
                    <a:lnTo>
                      <a:pt x="1974" y="2138"/>
                    </a:lnTo>
                    <a:lnTo>
                      <a:pt x="1967" y="2123"/>
                    </a:lnTo>
                    <a:lnTo>
                      <a:pt x="1960" y="2110"/>
                    </a:lnTo>
                    <a:lnTo>
                      <a:pt x="1953" y="2095"/>
                    </a:lnTo>
                    <a:lnTo>
                      <a:pt x="1944" y="2082"/>
                    </a:lnTo>
                    <a:lnTo>
                      <a:pt x="1936" y="2068"/>
                    </a:lnTo>
                    <a:lnTo>
                      <a:pt x="1926" y="2056"/>
                    </a:lnTo>
                    <a:lnTo>
                      <a:pt x="1917" y="2043"/>
                    </a:lnTo>
                    <a:lnTo>
                      <a:pt x="1906" y="2032"/>
                    </a:lnTo>
                    <a:lnTo>
                      <a:pt x="1895" y="2021"/>
                    </a:lnTo>
                    <a:lnTo>
                      <a:pt x="1884" y="2009"/>
                    </a:lnTo>
                    <a:lnTo>
                      <a:pt x="1872" y="1999"/>
                    </a:lnTo>
                    <a:lnTo>
                      <a:pt x="1847" y="1979"/>
                    </a:lnTo>
                    <a:lnTo>
                      <a:pt x="1821" y="1961"/>
                    </a:lnTo>
                    <a:lnTo>
                      <a:pt x="1794" y="1945"/>
                    </a:lnTo>
                    <a:lnTo>
                      <a:pt x="1765" y="1930"/>
                    </a:lnTo>
                    <a:lnTo>
                      <a:pt x="1737" y="1918"/>
                    </a:lnTo>
                    <a:lnTo>
                      <a:pt x="1706" y="1906"/>
                    </a:lnTo>
                    <a:lnTo>
                      <a:pt x="1675" y="1896"/>
                    </a:lnTo>
                    <a:lnTo>
                      <a:pt x="1645" y="1888"/>
                    </a:lnTo>
                    <a:lnTo>
                      <a:pt x="1614" y="1882"/>
                    </a:lnTo>
                    <a:lnTo>
                      <a:pt x="1583" y="1877"/>
                    </a:lnTo>
                    <a:lnTo>
                      <a:pt x="1558" y="1875"/>
                    </a:lnTo>
                    <a:lnTo>
                      <a:pt x="1533" y="1872"/>
                    </a:lnTo>
                    <a:lnTo>
                      <a:pt x="1508" y="1871"/>
                    </a:lnTo>
                    <a:lnTo>
                      <a:pt x="1483" y="1871"/>
                    </a:lnTo>
                    <a:lnTo>
                      <a:pt x="1457" y="1871"/>
                    </a:lnTo>
                    <a:lnTo>
                      <a:pt x="1432" y="1872"/>
                    </a:lnTo>
                    <a:lnTo>
                      <a:pt x="1408" y="1875"/>
                    </a:lnTo>
                    <a:lnTo>
                      <a:pt x="1383" y="1877"/>
                    </a:lnTo>
                    <a:lnTo>
                      <a:pt x="1358" y="1880"/>
                    </a:lnTo>
                    <a:lnTo>
                      <a:pt x="1333" y="1884"/>
                    </a:lnTo>
                    <a:lnTo>
                      <a:pt x="1308" y="1888"/>
                    </a:lnTo>
                    <a:lnTo>
                      <a:pt x="1284" y="1894"/>
                    </a:lnTo>
                    <a:lnTo>
                      <a:pt x="1235" y="1905"/>
                    </a:lnTo>
                    <a:lnTo>
                      <a:pt x="1186" y="1919"/>
                    </a:lnTo>
                    <a:lnTo>
                      <a:pt x="1139" y="1935"/>
                    </a:lnTo>
                    <a:lnTo>
                      <a:pt x="1092" y="1952"/>
                    </a:lnTo>
                    <a:lnTo>
                      <a:pt x="1044" y="1971"/>
                    </a:lnTo>
                    <a:lnTo>
                      <a:pt x="999" y="1991"/>
                    </a:lnTo>
                    <a:lnTo>
                      <a:pt x="952" y="2013"/>
                    </a:lnTo>
                    <a:lnTo>
                      <a:pt x="908" y="2035"/>
                    </a:lnTo>
                    <a:lnTo>
                      <a:pt x="862" y="2058"/>
                    </a:lnTo>
                    <a:lnTo>
                      <a:pt x="819" y="2082"/>
                    </a:lnTo>
                    <a:lnTo>
                      <a:pt x="834" y="2008"/>
                    </a:lnTo>
                    <a:lnTo>
                      <a:pt x="848" y="1934"/>
                    </a:lnTo>
                    <a:lnTo>
                      <a:pt x="863" y="1860"/>
                    </a:lnTo>
                    <a:lnTo>
                      <a:pt x="878" y="1786"/>
                    </a:lnTo>
                    <a:lnTo>
                      <a:pt x="893" y="1711"/>
                    </a:lnTo>
                    <a:lnTo>
                      <a:pt x="908" y="1637"/>
                    </a:lnTo>
                    <a:lnTo>
                      <a:pt x="924" y="1563"/>
                    </a:lnTo>
                    <a:lnTo>
                      <a:pt x="938" y="1489"/>
                    </a:lnTo>
                    <a:lnTo>
                      <a:pt x="953" y="1415"/>
                    </a:lnTo>
                    <a:lnTo>
                      <a:pt x="968" y="1341"/>
                    </a:lnTo>
                    <a:lnTo>
                      <a:pt x="984" y="1266"/>
                    </a:lnTo>
                    <a:lnTo>
                      <a:pt x="999" y="1192"/>
                    </a:lnTo>
                    <a:lnTo>
                      <a:pt x="1013" y="1118"/>
                    </a:lnTo>
                    <a:lnTo>
                      <a:pt x="1028" y="1044"/>
                    </a:lnTo>
                    <a:lnTo>
                      <a:pt x="1043" y="970"/>
                    </a:lnTo>
                    <a:lnTo>
                      <a:pt x="1058" y="896"/>
                    </a:lnTo>
                    <a:lnTo>
                      <a:pt x="1118" y="933"/>
                    </a:lnTo>
                    <a:lnTo>
                      <a:pt x="1178" y="970"/>
                    </a:lnTo>
                    <a:lnTo>
                      <a:pt x="1239" y="1007"/>
                    </a:lnTo>
                    <a:lnTo>
                      <a:pt x="1299" y="1044"/>
                    </a:lnTo>
                    <a:lnTo>
                      <a:pt x="1358" y="1080"/>
                    </a:lnTo>
                    <a:lnTo>
                      <a:pt x="1418" y="1117"/>
                    </a:lnTo>
                    <a:lnTo>
                      <a:pt x="1479" y="1153"/>
                    </a:lnTo>
                    <a:lnTo>
                      <a:pt x="1539" y="1190"/>
                    </a:lnTo>
                    <a:lnTo>
                      <a:pt x="1536" y="1232"/>
                    </a:lnTo>
                    <a:lnTo>
                      <a:pt x="1531" y="1274"/>
                    </a:lnTo>
                    <a:lnTo>
                      <a:pt x="1525" y="1317"/>
                    </a:lnTo>
                    <a:lnTo>
                      <a:pt x="1518" y="1359"/>
                    </a:lnTo>
                    <a:lnTo>
                      <a:pt x="1512" y="1401"/>
                    </a:lnTo>
                    <a:lnTo>
                      <a:pt x="1505" y="1442"/>
                    </a:lnTo>
                    <a:lnTo>
                      <a:pt x="1498" y="1484"/>
                    </a:lnTo>
                    <a:lnTo>
                      <a:pt x="1491" y="1526"/>
                    </a:lnTo>
                    <a:lnTo>
                      <a:pt x="1536" y="1511"/>
                    </a:lnTo>
                    <a:lnTo>
                      <a:pt x="1579" y="1497"/>
                    </a:lnTo>
                    <a:lnTo>
                      <a:pt x="1624" y="1484"/>
                    </a:lnTo>
                    <a:lnTo>
                      <a:pt x="1669" y="1473"/>
                    </a:lnTo>
                    <a:lnTo>
                      <a:pt x="1714" y="1463"/>
                    </a:lnTo>
                    <a:lnTo>
                      <a:pt x="1761" y="1455"/>
                    </a:lnTo>
                    <a:lnTo>
                      <a:pt x="1806" y="1449"/>
                    </a:lnTo>
                    <a:lnTo>
                      <a:pt x="1853" y="1443"/>
                    </a:lnTo>
                    <a:lnTo>
                      <a:pt x="1900" y="1441"/>
                    </a:lnTo>
                    <a:lnTo>
                      <a:pt x="1946" y="1439"/>
                    </a:lnTo>
                    <a:lnTo>
                      <a:pt x="1993" y="1440"/>
                    </a:lnTo>
                    <a:lnTo>
                      <a:pt x="2038" y="1442"/>
                    </a:lnTo>
                    <a:lnTo>
                      <a:pt x="2085" y="1445"/>
                    </a:lnTo>
                    <a:lnTo>
                      <a:pt x="2132" y="1451"/>
                    </a:lnTo>
                    <a:lnTo>
                      <a:pt x="2177" y="1459"/>
                    </a:lnTo>
                    <a:lnTo>
                      <a:pt x="2223" y="1468"/>
                    </a:lnTo>
                    <a:lnTo>
                      <a:pt x="2261" y="1479"/>
                    </a:lnTo>
                    <a:lnTo>
                      <a:pt x="2299" y="1491"/>
                    </a:lnTo>
                    <a:lnTo>
                      <a:pt x="2336" y="1505"/>
                    </a:lnTo>
                    <a:lnTo>
                      <a:pt x="2373" y="1521"/>
                    </a:lnTo>
                    <a:lnTo>
                      <a:pt x="2409" y="1539"/>
                    </a:lnTo>
                    <a:lnTo>
                      <a:pt x="2443" y="1558"/>
                    </a:lnTo>
                    <a:lnTo>
                      <a:pt x="2477" y="1580"/>
                    </a:lnTo>
                    <a:lnTo>
                      <a:pt x="2510" y="1603"/>
                    </a:lnTo>
                    <a:lnTo>
                      <a:pt x="2541" y="1628"/>
                    </a:lnTo>
                    <a:lnTo>
                      <a:pt x="2572" y="1654"/>
                    </a:lnTo>
                    <a:lnTo>
                      <a:pt x="2600" y="1683"/>
                    </a:lnTo>
                    <a:lnTo>
                      <a:pt x="2626" y="1712"/>
                    </a:lnTo>
                    <a:lnTo>
                      <a:pt x="2639" y="1728"/>
                    </a:lnTo>
                    <a:lnTo>
                      <a:pt x="2652" y="1743"/>
                    </a:lnTo>
                    <a:lnTo>
                      <a:pt x="2663" y="1760"/>
                    </a:lnTo>
                    <a:lnTo>
                      <a:pt x="2674" y="1776"/>
                    </a:lnTo>
                    <a:lnTo>
                      <a:pt x="2686" y="1793"/>
                    </a:lnTo>
                    <a:lnTo>
                      <a:pt x="2696" y="1811"/>
                    </a:lnTo>
                    <a:lnTo>
                      <a:pt x="2705" y="1829"/>
                    </a:lnTo>
                    <a:lnTo>
                      <a:pt x="2714" y="1846"/>
                    </a:lnTo>
                    <a:lnTo>
                      <a:pt x="2724" y="1868"/>
                    </a:lnTo>
                    <a:lnTo>
                      <a:pt x="2735" y="1890"/>
                    </a:lnTo>
                    <a:lnTo>
                      <a:pt x="2744" y="1912"/>
                    </a:lnTo>
                    <a:lnTo>
                      <a:pt x="2752" y="1935"/>
                    </a:lnTo>
                    <a:lnTo>
                      <a:pt x="2758" y="1958"/>
                    </a:lnTo>
                    <a:lnTo>
                      <a:pt x="2764" y="1981"/>
                    </a:lnTo>
                    <a:lnTo>
                      <a:pt x="2770" y="2005"/>
                    </a:lnTo>
                    <a:lnTo>
                      <a:pt x="2774" y="2027"/>
                    </a:lnTo>
                    <a:lnTo>
                      <a:pt x="2779" y="2051"/>
                    </a:lnTo>
                    <a:lnTo>
                      <a:pt x="2782" y="2075"/>
                    </a:lnTo>
                    <a:lnTo>
                      <a:pt x="2785" y="2098"/>
                    </a:lnTo>
                    <a:lnTo>
                      <a:pt x="2787" y="2122"/>
                    </a:lnTo>
                    <a:lnTo>
                      <a:pt x="2788" y="2146"/>
                    </a:lnTo>
                    <a:lnTo>
                      <a:pt x="2788" y="2170"/>
                    </a:lnTo>
                    <a:lnTo>
                      <a:pt x="2788" y="2194"/>
                    </a:lnTo>
                    <a:lnTo>
                      <a:pt x="2787" y="2218"/>
                    </a:lnTo>
                    <a:lnTo>
                      <a:pt x="2785" y="2242"/>
                    </a:lnTo>
                    <a:lnTo>
                      <a:pt x="2782" y="2266"/>
                    </a:lnTo>
                    <a:lnTo>
                      <a:pt x="2780" y="2290"/>
                    </a:lnTo>
                    <a:lnTo>
                      <a:pt x="2777" y="2314"/>
                    </a:lnTo>
                    <a:lnTo>
                      <a:pt x="2772" y="2338"/>
                    </a:lnTo>
                    <a:lnTo>
                      <a:pt x="2768" y="2362"/>
                    </a:lnTo>
                    <a:lnTo>
                      <a:pt x="2762" y="2385"/>
                    </a:lnTo>
                    <a:lnTo>
                      <a:pt x="2755" y="2408"/>
                    </a:lnTo>
                    <a:lnTo>
                      <a:pt x="2749" y="2431"/>
                    </a:lnTo>
                    <a:lnTo>
                      <a:pt x="2741" y="2454"/>
                    </a:lnTo>
                    <a:lnTo>
                      <a:pt x="2733" y="2477"/>
                    </a:lnTo>
                    <a:lnTo>
                      <a:pt x="2725" y="2500"/>
                    </a:lnTo>
                    <a:lnTo>
                      <a:pt x="2716" y="2521"/>
                    </a:lnTo>
                    <a:lnTo>
                      <a:pt x="2707" y="2543"/>
                    </a:lnTo>
                    <a:lnTo>
                      <a:pt x="2697" y="2565"/>
                    </a:lnTo>
                    <a:lnTo>
                      <a:pt x="2687" y="2586"/>
                    </a:lnTo>
                    <a:lnTo>
                      <a:pt x="2673" y="2613"/>
                    </a:lnTo>
                    <a:lnTo>
                      <a:pt x="2658" y="2638"/>
                    </a:lnTo>
                    <a:lnTo>
                      <a:pt x="2644" y="2663"/>
                    </a:lnTo>
                    <a:lnTo>
                      <a:pt x="2629" y="2688"/>
                    </a:lnTo>
                    <a:lnTo>
                      <a:pt x="2612" y="2713"/>
                    </a:lnTo>
                    <a:lnTo>
                      <a:pt x="2595" y="2737"/>
                    </a:lnTo>
                    <a:lnTo>
                      <a:pt x="2578" y="2760"/>
                    </a:lnTo>
                    <a:lnTo>
                      <a:pt x="2559" y="2784"/>
                    </a:lnTo>
                    <a:lnTo>
                      <a:pt x="2541" y="2806"/>
                    </a:lnTo>
                    <a:lnTo>
                      <a:pt x="2522" y="2828"/>
                    </a:lnTo>
                    <a:lnTo>
                      <a:pt x="2503" y="2850"/>
                    </a:lnTo>
                    <a:lnTo>
                      <a:pt x="2483" y="2872"/>
                    </a:lnTo>
                    <a:lnTo>
                      <a:pt x="2463" y="2892"/>
                    </a:lnTo>
                    <a:lnTo>
                      <a:pt x="2441" y="2913"/>
                    </a:lnTo>
                    <a:lnTo>
                      <a:pt x="2419" y="2933"/>
                    </a:lnTo>
                    <a:lnTo>
                      <a:pt x="2398" y="2953"/>
                    </a:lnTo>
                    <a:lnTo>
                      <a:pt x="2376" y="2971"/>
                    </a:lnTo>
                    <a:lnTo>
                      <a:pt x="2353" y="2990"/>
                    </a:lnTo>
                    <a:lnTo>
                      <a:pt x="2330" y="3009"/>
                    </a:lnTo>
                    <a:lnTo>
                      <a:pt x="2307" y="3026"/>
                    </a:lnTo>
                    <a:lnTo>
                      <a:pt x="2283" y="3043"/>
                    </a:lnTo>
                    <a:lnTo>
                      <a:pt x="2258" y="3059"/>
                    </a:lnTo>
                    <a:lnTo>
                      <a:pt x="2234" y="3075"/>
                    </a:lnTo>
                    <a:lnTo>
                      <a:pt x="2209" y="3091"/>
                    </a:lnTo>
                    <a:lnTo>
                      <a:pt x="2184" y="3106"/>
                    </a:lnTo>
                    <a:lnTo>
                      <a:pt x="2158" y="3120"/>
                    </a:lnTo>
                    <a:lnTo>
                      <a:pt x="2133" y="3134"/>
                    </a:lnTo>
                    <a:lnTo>
                      <a:pt x="2107" y="3147"/>
                    </a:lnTo>
                    <a:lnTo>
                      <a:pt x="2080" y="3160"/>
                    </a:lnTo>
                    <a:lnTo>
                      <a:pt x="2053" y="3172"/>
                    </a:lnTo>
                    <a:lnTo>
                      <a:pt x="2027" y="3184"/>
                    </a:lnTo>
                    <a:lnTo>
                      <a:pt x="2000" y="3195"/>
                    </a:lnTo>
                    <a:lnTo>
                      <a:pt x="1948" y="3214"/>
                    </a:lnTo>
                    <a:lnTo>
                      <a:pt x="1897" y="3232"/>
                    </a:lnTo>
                    <a:lnTo>
                      <a:pt x="1845" y="3248"/>
                    </a:lnTo>
                    <a:lnTo>
                      <a:pt x="1793" y="3264"/>
                    </a:lnTo>
                    <a:lnTo>
                      <a:pt x="1740" y="3280"/>
                    </a:lnTo>
                    <a:lnTo>
                      <a:pt x="1688" y="3294"/>
                    </a:lnTo>
                    <a:lnTo>
                      <a:pt x="1635" y="3306"/>
                    </a:lnTo>
                    <a:lnTo>
                      <a:pt x="1581" y="3318"/>
                    </a:lnTo>
                    <a:lnTo>
                      <a:pt x="1528" y="3329"/>
                    </a:lnTo>
                    <a:lnTo>
                      <a:pt x="1474" y="3338"/>
                    </a:lnTo>
                    <a:lnTo>
                      <a:pt x="1420" y="3348"/>
                    </a:lnTo>
                    <a:lnTo>
                      <a:pt x="1366" y="3354"/>
                    </a:lnTo>
                    <a:lnTo>
                      <a:pt x="1311" y="3361"/>
                    </a:lnTo>
                    <a:lnTo>
                      <a:pt x="1258" y="3366"/>
                    </a:lnTo>
                    <a:lnTo>
                      <a:pt x="1203" y="3370"/>
                    </a:lnTo>
                    <a:lnTo>
                      <a:pt x="1149" y="3374"/>
                    </a:lnTo>
                    <a:lnTo>
                      <a:pt x="1206" y="3394"/>
                    </a:lnTo>
                    <a:lnTo>
                      <a:pt x="1264" y="3413"/>
                    </a:lnTo>
                    <a:lnTo>
                      <a:pt x="1323" y="3430"/>
                    </a:lnTo>
                    <a:lnTo>
                      <a:pt x="1382" y="3443"/>
                    </a:lnTo>
                    <a:lnTo>
                      <a:pt x="1441" y="3455"/>
                    </a:lnTo>
                    <a:lnTo>
                      <a:pt x="1501" y="3464"/>
                    </a:lnTo>
                    <a:lnTo>
                      <a:pt x="1562" y="3472"/>
                    </a:lnTo>
                    <a:lnTo>
                      <a:pt x="1622" y="3476"/>
                    </a:lnTo>
                    <a:lnTo>
                      <a:pt x="1682" y="3479"/>
                    </a:lnTo>
                    <a:lnTo>
                      <a:pt x="1743" y="3480"/>
                    </a:lnTo>
                    <a:lnTo>
                      <a:pt x="1804" y="3478"/>
                    </a:lnTo>
                    <a:lnTo>
                      <a:pt x="1864" y="3474"/>
                    </a:lnTo>
                    <a:lnTo>
                      <a:pt x="1925" y="3467"/>
                    </a:lnTo>
                    <a:lnTo>
                      <a:pt x="1985" y="3459"/>
                    </a:lnTo>
                    <a:lnTo>
                      <a:pt x="2044" y="3450"/>
                    </a:lnTo>
                    <a:lnTo>
                      <a:pt x="2104" y="3438"/>
                    </a:lnTo>
                    <a:lnTo>
                      <a:pt x="2164" y="3423"/>
                    </a:lnTo>
                    <a:lnTo>
                      <a:pt x="2222" y="3407"/>
                    </a:lnTo>
                    <a:lnTo>
                      <a:pt x="2280" y="3389"/>
                    </a:lnTo>
                    <a:lnTo>
                      <a:pt x="2336" y="3369"/>
                    </a:lnTo>
                    <a:lnTo>
                      <a:pt x="2393" y="3346"/>
                    </a:lnTo>
                    <a:lnTo>
                      <a:pt x="2449" y="3322"/>
                    </a:lnTo>
                    <a:lnTo>
                      <a:pt x="2505" y="3296"/>
                    </a:lnTo>
                    <a:lnTo>
                      <a:pt x="2558" y="3269"/>
                    </a:lnTo>
                    <a:lnTo>
                      <a:pt x="2612" y="3239"/>
                    </a:lnTo>
                    <a:lnTo>
                      <a:pt x="2663" y="3207"/>
                    </a:lnTo>
                    <a:lnTo>
                      <a:pt x="2714" y="3174"/>
                    </a:lnTo>
                    <a:lnTo>
                      <a:pt x="2764" y="3139"/>
                    </a:lnTo>
                    <a:lnTo>
                      <a:pt x="2812" y="3102"/>
                    </a:lnTo>
                    <a:lnTo>
                      <a:pt x="2859" y="3063"/>
                    </a:lnTo>
                    <a:lnTo>
                      <a:pt x="2904" y="3023"/>
                    </a:lnTo>
                    <a:lnTo>
                      <a:pt x="2948" y="2981"/>
                    </a:lnTo>
                    <a:lnTo>
                      <a:pt x="2980" y="2949"/>
                    </a:lnTo>
                    <a:lnTo>
                      <a:pt x="3011" y="2917"/>
                    </a:lnTo>
                    <a:lnTo>
                      <a:pt x="3041" y="2885"/>
                    </a:lnTo>
                    <a:lnTo>
                      <a:pt x="3069" y="2851"/>
                    </a:lnTo>
                    <a:lnTo>
                      <a:pt x="3097" y="2817"/>
                    </a:lnTo>
                    <a:lnTo>
                      <a:pt x="3125" y="2783"/>
                    </a:lnTo>
                    <a:lnTo>
                      <a:pt x="3151" y="2746"/>
                    </a:lnTo>
                    <a:lnTo>
                      <a:pt x="3176" y="2710"/>
                    </a:lnTo>
                    <a:lnTo>
                      <a:pt x="3201" y="2673"/>
                    </a:lnTo>
                    <a:lnTo>
                      <a:pt x="3225" y="2636"/>
                    </a:lnTo>
                    <a:lnTo>
                      <a:pt x="3248" y="2598"/>
                    </a:lnTo>
                    <a:lnTo>
                      <a:pt x="3269" y="2559"/>
                    </a:lnTo>
                    <a:lnTo>
                      <a:pt x="3290" y="2519"/>
                    </a:lnTo>
                    <a:lnTo>
                      <a:pt x="3309" y="2479"/>
                    </a:lnTo>
                    <a:lnTo>
                      <a:pt x="3328" y="2439"/>
                    </a:lnTo>
                    <a:lnTo>
                      <a:pt x="3345" y="2399"/>
                    </a:lnTo>
                    <a:lnTo>
                      <a:pt x="3361" y="2357"/>
                    </a:lnTo>
                    <a:lnTo>
                      <a:pt x="3377" y="2316"/>
                    </a:lnTo>
                    <a:lnTo>
                      <a:pt x="3392" y="2274"/>
                    </a:lnTo>
                    <a:lnTo>
                      <a:pt x="3405" y="2232"/>
                    </a:lnTo>
                    <a:lnTo>
                      <a:pt x="3417" y="2189"/>
                    </a:lnTo>
                    <a:lnTo>
                      <a:pt x="3428" y="2146"/>
                    </a:lnTo>
                    <a:lnTo>
                      <a:pt x="3438" y="2103"/>
                    </a:lnTo>
                    <a:lnTo>
                      <a:pt x="3447" y="2059"/>
                    </a:lnTo>
                    <a:lnTo>
                      <a:pt x="3454" y="2016"/>
                    </a:lnTo>
                    <a:lnTo>
                      <a:pt x="3460" y="1973"/>
                    </a:lnTo>
                    <a:lnTo>
                      <a:pt x="3465" y="1928"/>
                    </a:lnTo>
                    <a:lnTo>
                      <a:pt x="3468" y="1884"/>
                    </a:lnTo>
                    <a:lnTo>
                      <a:pt x="3471" y="1839"/>
                    </a:lnTo>
                    <a:lnTo>
                      <a:pt x="3472" y="1795"/>
                    </a:lnTo>
                    <a:lnTo>
                      <a:pt x="3472" y="1750"/>
                    </a:lnTo>
                    <a:lnTo>
                      <a:pt x="3471" y="1706"/>
                    </a:lnTo>
                    <a:close/>
                    <a:moveTo>
                      <a:pt x="3008" y="101"/>
                    </a:moveTo>
                    <a:lnTo>
                      <a:pt x="3008" y="103"/>
                    </a:lnTo>
                    <a:lnTo>
                      <a:pt x="3009" y="101"/>
                    </a:lnTo>
                    <a:lnTo>
                      <a:pt x="3009" y="101"/>
                    </a:lnTo>
                    <a:lnTo>
                      <a:pt x="3009" y="101"/>
                    </a:lnTo>
                    <a:lnTo>
                      <a:pt x="3008" y="101"/>
                    </a:lnTo>
                    <a:close/>
                    <a:moveTo>
                      <a:pt x="1324" y="553"/>
                    </a:moveTo>
                    <a:lnTo>
                      <a:pt x="1322" y="559"/>
                    </a:lnTo>
                    <a:lnTo>
                      <a:pt x="1319" y="565"/>
                    </a:lnTo>
                    <a:lnTo>
                      <a:pt x="1354" y="557"/>
                    </a:lnTo>
                    <a:lnTo>
                      <a:pt x="1388" y="549"/>
                    </a:lnTo>
                    <a:lnTo>
                      <a:pt x="1422" y="542"/>
                    </a:lnTo>
                    <a:lnTo>
                      <a:pt x="1456" y="535"/>
                    </a:lnTo>
                    <a:lnTo>
                      <a:pt x="1491" y="530"/>
                    </a:lnTo>
                    <a:lnTo>
                      <a:pt x="1525" y="526"/>
                    </a:lnTo>
                    <a:lnTo>
                      <a:pt x="1559" y="521"/>
                    </a:lnTo>
                    <a:lnTo>
                      <a:pt x="1594" y="517"/>
                    </a:lnTo>
                    <a:lnTo>
                      <a:pt x="1661" y="506"/>
                    </a:lnTo>
                    <a:lnTo>
                      <a:pt x="1726" y="495"/>
                    </a:lnTo>
                    <a:lnTo>
                      <a:pt x="1788" y="484"/>
                    </a:lnTo>
                    <a:lnTo>
                      <a:pt x="1851" y="471"/>
                    </a:lnTo>
                    <a:lnTo>
                      <a:pt x="1911" y="459"/>
                    </a:lnTo>
                    <a:lnTo>
                      <a:pt x="1970" y="446"/>
                    </a:lnTo>
                    <a:lnTo>
                      <a:pt x="2027" y="432"/>
                    </a:lnTo>
                    <a:lnTo>
                      <a:pt x="2084" y="419"/>
                    </a:lnTo>
                    <a:lnTo>
                      <a:pt x="2140" y="404"/>
                    </a:lnTo>
                    <a:lnTo>
                      <a:pt x="2193" y="389"/>
                    </a:lnTo>
                    <a:lnTo>
                      <a:pt x="2247" y="373"/>
                    </a:lnTo>
                    <a:lnTo>
                      <a:pt x="2299" y="357"/>
                    </a:lnTo>
                    <a:lnTo>
                      <a:pt x="2350" y="341"/>
                    </a:lnTo>
                    <a:lnTo>
                      <a:pt x="2400" y="324"/>
                    </a:lnTo>
                    <a:lnTo>
                      <a:pt x="2450" y="306"/>
                    </a:lnTo>
                    <a:lnTo>
                      <a:pt x="2499" y="287"/>
                    </a:lnTo>
                    <a:lnTo>
                      <a:pt x="2499" y="287"/>
                    </a:lnTo>
                    <a:lnTo>
                      <a:pt x="2533" y="276"/>
                    </a:lnTo>
                    <a:lnTo>
                      <a:pt x="2567" y="263"/>
                    </a:lnTo>
                    <a:lnTo>
                      <a:pt x="2601" y="251"/>
                    </a:lnTo>
                    <a:lnTo>
                      <a:pt x="2636" y="238"/>
                    </a:lnTo>
                    <a:lnTo>
                      <a:pt x="2669" y="225"/>
                    </a:lnTo>
                    <a:lnTo>
                      <a:pt x="2703" y="211"/>
                    </a:lnTo>
                    <a:lnTo>
                      <a:pt x="2736" y="197"/>
                    </a:lnTo>
                    <a:lnTo>
                      <a:pt x="2769" y="185"/>
                    </a:lnTo>
                    <a:lnTo>
                      <a:pt x="2795" y="173"/>
                    </a:lnTo>
                    <a:lnTo>
                      <a:pt x="2822" y="163"/>
                    </a:lnTo>
                    <a:lnTo>
                      <a:pt x="2848" y="152"/>
                    </a:lnTo>
                    <a:lnTo>
                      <a:pt x="2876" y="141"/>
                    </a:lnTo>
                    <a:lnTo>
                      <a:pt x="2903" y="130"/>
                    </a:lnTo>
                    <a:lnTo>
                      <a:pt x="2929" y="120"/>
                    </a:lnTo>
                    <a:lnTo>
                      <a:pt x="2956" y="109"/>
                    </a:lnTo>
                    <a:lnTo>
                      <a:pt x="2984" y="100"/>
                    </a:lnTo>
                    <a:lnTo>
                      <a:pt x="2915" y="96"/>
                    </a:lnTo>
                    <a:lnTo>
                      <a:pt x="2846" y="95"/>
                    </a:lnTo>
                    <a:lnTo>
                      <a:pt x="2777" y="95"/>
                    </a:lnTo>
                    <a:lnTo>
                      <a:pt x="2707" y="96"/>
                    </a:lnTo>
                    <a:lnTo>
                      <a:pt x="2638" y="99"/>
                    </a:lnTo>
                    <a:lnTo>
                      <a:pt x="2570" y="105"/>
                    </a:lnTo>
                    <a:lnTo>
                      <a:pt x="2500" y="112"/>
                    </a:lnTo>
                    <a:lnTo>
                      <a:pt x="2432" y="121"/>
                    </a:lnTo>
                    <a:lnTo>
                      <a:pt x="2364" y="131"/>
                    </a:lnTo>
                    <a:lnTo>
                      <a:pt x="2295" y="142"/>
                    </a:lnTo>
                    <a:lnTo>
                      <a:pt x="2227" y="157"/>
                    </a:lnTo>
                    <a:lnTo>
                      <a:pt x="2160" y="172"/>
                    </a:lnTo>
                    <a:lnTo>
                      <a:pt x="2093" y="189"/>
                    </a:lnTo>
                    <a:lnTo>
                      <a:pt x="2026" y="208"/>
                    </a:lnTo>
                    <a:lnTo>
                      <a:pt x="1960" y="228"/>
                    </a:lnTo>
                    <a:lnTo>
                      <a:pt x="1894" y="250"/>
                    </a:lnTo>
                    <a:lnTo>
                      <a:pt x="1856" y="265"/>
                    </a:lnTo>
                    <a:lnTo>
                      <a:pt x="1819" y="279"/>
                    </a:lnTo>
                    <a:lnTo>
                      <a:pt x="1781" y="295"/>
                    </a:lnTo>
                    <a:lnTo>
                      <a:pt x="1745" y="312"/>
                    </a:lnTo>
                    <a:lnTo>
                      <a:pt x="1708" y="330"/>
                    </a:lnTo>
                    <a:lnTo>
                      <a:pt x="1672" y="348"/>
                    </a:lnTo>
                    <a:lnTo>
                      <a:pt x="1636" y="366"/>
                    </a:lnTo>
                    <a:lnTo>
                      <a:pt x="1600" y="385"/>
                    </a:lnTo>
                    <a:lnTo>
                      <a:pt x="1530" y="424"/>
                    </a:lnTo>
                    <a:lnTo>
                      <a:pt x="1459" y="467"/>
                    </a:lnTo>
                    <a:lnTo>
                      <a:pt x="1391" y="509"/>
                    </a:lnTo>
                    <a:lnTo>
                      <a:pt x="1324" y="553"/>
                    </a:lnTo>
                    <a:close/>
                    <a:moveTo>
                      <a:pt x="1597" y="540"/>
                    </a:moveTo>
                    <a:lnTo>
                      <a:pt x="1565" y="544"/>
                    </a:lnTo>
                    <a:lnTo>
                      <a:pt x="1532" y="548"/>
                    </a:lnTo>
                    <a:lnTo>
                      <a:pt x="1500" y="552"/>
                    </a:lnTo>
                    <a:lnTo>
                      <a:pt x="1468" y="557"/>
                    </a:lnTo>
                    <a:lnTo>
                      <a:pt x="1435" y="562"/>
                    </a:lnTo>
                    <a:lnTo>
                      <a:pt x="1404" y="568"/>
                    </a:lnTo>
                    <a:lnTo>
                      <a:pt x="1372" y="575"/>
                    </a:lnTo>
                    <a:lnTo>
                      <a:pt x="1340" y="583"/>
                    </a:lnTo>
                    <a:lnTo>
                      <a:pt x="1367" y="602"/>
                    </a:lnTo>
                    <a:lnTo>
                      <a:pt x="1393" y="621"/>
                    </a:lnTo>
                    <a:lnTo>
                      <a:pt x="1421" y="639"/>
                    </a:lnTo>
                    <a:lnTo>
                      <a:pt x="1449" y="655"/>
                    </a:lnTo>
                    <a:lnTo>
                      <a:pt x="1479" y="671"/>
                    </a:lnTo>
                    <a:lnTo>
                      <a:pt x="1507" y="686"/>
                    </a:lnTo>
                    <a:lnTo>
                      <a:pt x="1537" y="699"/>
                    </a:lnTo>
                    <a:lnTo>
                      <a:pt x="1567" y="712"/>
                    </a:lnTo>
                    <a:lnTo>
                      <a:pt x="1598" y="723"/>
                    </a:lnTo>
                    <a:lnTo>
                      <a:pt x="1629" y="734"/>
                    </a:lnTo>
                    <a:lnTo>
                      <a:pt x="1661" y="744"/>
                    </a:lnTo>
                    <a:lnTo>
                      <a:pt x="1693" y="752"/>
                    </a:lnTo>
                    <a:lnTo>
                      <a:pt x="1724" y="760"/>
                    </a:lnTo>
                    <a:lnTo>
                      <a:pt x="1757" y="767"/>
                    </a:lnTo>
                    <a:lnTo>
                      <a:pt x="1789" y="772"/>
                    </a:lnTo>
                    <a:lnTo>
                      <a:pt x="1822" y="777"/>
                    </a:lnTo>
                    <a:lnTo>
                      <a:pt x="1855" y="780"/>
                    </a:lnTo>
                    <a:lnTo>
                      <a:pt x="1888" y="783"/>
                    </a:lnTo>
                    <a:lnTo>
                      <a:pt x="1922" y="784"/>
                    </a:lnTo>
                    <a:lnTo>
                      <a:pt x="1955" y="785"/>
                    </a:lnTo>
                    <a:lnTo>
                      <a:pt x="1988" y="784"/>
                    </a:lnTo>
                    <a:lnTo>
                      <a:pt x="2022" y="783"/>
                    </a:lnTo>
                    <a:lnTo>
                      <a:pt x="2055" y="780"/>
                    </a:lnTo>
                    <a:lnTo>
                      <a:pt x="2090" y="776"/>
                    </a:lnTo>
                    <a:lnTo>
                      <a:pt x="2123" y="771"/>
                    </a:lnTo>
                    <a:lnTo>
                      <a:pt x="2156" y="765"/>
                    </a:lnTo>
                    <a:lnTo>
                      <a:pt x="2190" y="759"/>
                    </a:lnTo>
                    <a:lnTo>
                      <a:pt x="2223" y="751"/>
                    </a:lnTo>
                    <a:lnTo>
                      <a:pt x="2255" y="741"/>
                    </a:lnTo>
                    <a:lnTo>
                      <a:pt x="2287" y="731"/>
                    </a:lnTo>
                    <a:lnTo>
                      <a:pt x="2319" y="721"/>
                    </a:lnTo>
                    <a:lnTo>
                      <a:pt x="2352" y="708"/>
                    </a:lnTo>
                    <a:lnTo>
                      <a:pt x="2377" y="699"/>
                    </a:lnTo>
                    <a:lnTo>
                      <a:pt x="2402" y="689"/>
                    </a:lnTo>
                    <a:lnTo>
                      <a:pt x="2427" y="679"/>
                    </a:lnTo>
                    <a:lnTo>
                      <a:pt x="2452" y="667"/>
                    </a:lnTo>
                    <a:lnTo>
                      <a:pt x="2476" y="656"/>
                    </a:lnTo>
                    <a:lnTo>
                      <a:pt x="2501" y="643"/>
                    </a:lnTo>
                    <a:lnTo>
                      <a:pt x="2524" y="631"/>
                    </a:lnTo>
                    <a:lnTo>
                      <a:pt x="2548" y="617"/>
                    </a:lnTo>
                    <a:lnTo>
                      <a:pt x="2571" y="602"/>
                    </a:lnTo>
                    <a:lnTo>
                      <a:pt x="2594" y="587"/>
                    </a:lnTo>
                    <a:lnTo>
                      <a:pt x="2616" y="571"/>
                    </a:lnTo>
                    <a:lnTo>
                      <a:pt x="2638" y="556"/>
                    </a:lnTo>
                    <a:lnTo>
                      <a:pt x="2659" y="540"/>
                    </a:lnTo>
                    <a:lnTo>
                      <a:pt x="2680" y="521"/>
                    </a:lnTo>
                    <a:lnTo>
                      <a:pt x="2700" y="504"/>
                    </a:lnTo>
                    <a:lnTo>
                      <a:pt x="2721" y="486"/>
                    </a:lnTo>
                    <a:lnTo>
                      <a:pt x="2740" y="467"/>
                    </a:lnTo>
                    <a:lnTo>
                      <a:pt x="2760" y="447"/>
                    </a:lnTo>
                    <a:lnTo>
                      <a:pt x="2779" y="428"/>
                    </a:lnTo>
                    <a:lnTo>
                      <a:pt x="2797" y="407"/>
                    </a:lnTo>
                    <a:lnTo>
                      <a:pt x="2814" y="385"/>
                    </a:lnTo>
                    <a:lnTo>
                      <a:pt x="2831" y="365"/>
                    </a:lnTo>
                    <a:lnTo>
                      <a:pt x="2848" y="343"/>
                    </a:lnTo>
                    <a:lnTo>
                      <a:pt x="2864" y="320"/>
                    </a:lnTo>
                    <a:lnTo>
                      <a:pt x="2880" y="298"/>
                    </a:lnTo>
                    <a:lnTo>
                      <a:pt x="2895" y="275"/>
                    </a:lnTo>
                    <a:lnTo>
                      <a:pt x="2910" y="252"/>
                    </a:lnTo>
                    <a:lnTo>
                      <a:pt x="2923" y="228"/>
                    </a:lnTo>
                    <a:lnTo>
                      <a:pt x="2936" y="203"/>
                    </a:lnTo>
                    <a:lnTo>
                      <a:pt x="2948" y="179"/>
                    </a:lnTo>
                    <a:lnTo>
                      <a:pt x="2961" y="154"/>
                    </a:lnTo>
                    <a:lnTo>
                      <a:pt x="2972" y="129"/>
                    </a:lnTo>
                    <a:lnTo>
                      <a:pt x="2947" y="138"/>
                    </a:lnTo>
                    <a:lnTo>
                      <a:pt x="2922" y="147"/>
                    </a:lnTo>
                    <a:lnTo>
                      <a:pt x="2898" y="156"/>
                    </a:lnTo>
                    <a:lnTo>
                      <a:pt x="2874" y="166"/>
                    </a:lnTo>
                    <a:lnTo>
                      <a:pt x="2849" y="176"/>
                    </a:lnTo>
                    <a:lnTo>
                      <a:pt x="2826" y="186"/>
                    </a:lnTo>
                    <a:lnTo>
                      <a:pt x="2802" y="196"/>
                    </a:lnTo>
                    <a:lnTo>
                      <a:pt x="2778" y="205"/>
                    </a:lnTo>
                    <a:lnTo>
                      <a:pt x="2745" y="219"/>
                    </a:lnTo>
                    <a:lnTo>
                      <a:pt x="2711" y="233"/>
                    </a:lnTo>
                    <a:lnTo>
                      <a:pt x="2678" y="246"/>
                    </a:lnTo>
                    <a:lnTo>
                      <a:pt x="2644" y="259"/>
                    </a:lnTo>
                    <a:lnTo>
                      <a:pt x="2609" y="273"/>
                    </a:lnTo>
                    <a:lnTo>
                      <a:pt x="2575" y="285"/>
                    </a:lnTo>
                    <a:lnTo>
                      <a:pt x="2541" y="298"/>
                    </a:lnTo>
                    <a:lnTo>
                      <a:pt x="2507" y="309"/>
                    </a:lnTo>
                    <a:lnTo>
                      <a:pt x="2457" y="327"/>
                    </a:lnTo>
                    <a:lnTo>
                      <a:pt x="2408" y="346"/>
                    </a:lnTo>
                    <a:lnTo>
                      <a:pt x="2357" y="363"/>
                    </a:lnTo>
                    <a:lnTo>
                      <a:pt x="2306" y="379"/>
                    </a:lnTo>
                    <a:lnTo>
                      <a:pt x="2253" y="395"/>
                    </a:lnTo>
                    <a:lnTo>
                      <a:pt x="2200" y="411"/>
                    </a:lnTo>
                    <a:lnTo>
                      <a:pt x="2145" y="425"/>
                    </a:lnTo>
                    <a:lnTo>
                      <a:pt x="2090" y="440"/>
                    </a:lnTo>
                    <a:lnTo>
                      <a:pt x="2033" y="454"/>
                    </a:lnTo>
                    <a:lnTo>
                      <a:pt x="1975" y="468"/>
                    </a:lnTo>
                    <a:lnTo>
                      <a:pt x="1916" y="481"/>
                    </a:lnTo>
                    <a:lnTo>
                      <a:pt x="1855" y="494"/>
                    </a:lnTo>
                    <a:lnTo>
                      <a:pt x="1793" y="505"/>
                    </a:lnTo>
                    <a:lnTo>
                      <a:pt x="1729" y="518"/>
                    </a:lnTo>
                    <a:lnTo>
                      <a:pt x="1664" y="529"/>
                    </a:lnTo>
                    <a:lnTo>
                      <a:pt x="1597" y="54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9" name="Freeform 7"/>
              <p:cNvSpPr>
                <a:spLocks noChangeAspect="1" noEditPoints="1"/>
              </p:cNvSpPr>
              <p:nvPr userDrawn="1"/>
            </p:nvSpPr>
            <p:spPr bwMode="auto">
              <a:xfrm>
                <a:off x="5097574" y="5740615"/>
                <a:ext cx="329703" cy="331065"/>
              </a:xfrm>
              <a:custGeom>
                <a:avLst/>
                <a:gdLst>
                  <a:gd name="T0" fmla="*/ 2370 w 3387"/>
                  <a:gd name="T1" fmla="*/ 1174 h 3397"/>
                  <a:gd name="T2" fmla="*/ 2449 w 3387"/>
                  <a:gd name="T3" fmla="*/ 2274 h 3397"/>
                  <a:gd name="T4" fmla="*/ 2886 w 3387"/>
                  <a:gd name="T5" fmla="*/ 2335 h 3397"/>
                  <a:gd name="T6" fmla="*/ 3226 w 3387"/>
                  <a:gd name="T7" fmla="*/ 2135 h 3397"/>
                  <a:gd name="T8" fmla="*/ 3383 w 3387"/>
                  <a:gd name="T9" fmla="*/ 1765 h 3397"/>
                  <a:gd name="T10" fmla="*/ 3298 w 3387"/>
                  <a:gd name="T11" fmla="*/ 1363 h 3397"/>
                  <a:gd name="T12" fmla="*/ 3006 w 3387"/>
                  <a:gd name="T13" fmla="*/ 1101 h 3397"/>
                  <a:gd name="T14" fmla="*/ 1563 w 3387"/>
                  <a:gd name="T15" fmla="*/ 13 h 3397"/>
                  <a:gd name="T16" fmla="*/ 1214 w 3387"/>
                  <a:gd name="T17" fmla="*/ 203 h 3397"/>
                  <a:gd name="T18" fmla="*/ 1049 w 3387"/>
                  <a:gd name="T19" fmla="*/ 566 h 3397"/>
                  <a:gd name="T20" fmla="*/ 1152 w 3387"/>
                  <a:gd name="T21" fmla="*/ 995 h 3397"/>
                  <a:gd name="T22" fmla="*/ 2250 w 3387"/>
                  <a:gd name="T23" fmla="*/ 968 h 3397"/>
                  <a:gd name="T24" fmla="*/ 2333 w 3387"/>
                  <a:gd name="T25" fmla="*/ 534 h 3397"/>
                  <a:gd name="T26" fmla="*/ 2151 w 3387"/>
                  <a:gd name="T27" fmla="*/ 182 h 3397"/>
                  <a:gd name="T28" fmla="*/ 1792 w 3387"/>
                  <a:gd name="T29" fmla="*/ 7 h 3397"/>
                  <a:gd name="T30" fmla="*/ 1855 w 3387"/>
                  <a:gd name="T31" fmla="*/ 313 h 3397"/>
                  <a:gd name="T32" fmla="*/ 2019 w 3387"/>
                  <a:gd name="T33" fmla="*/ 462 h 3397"/>
                  <a:gd name="T34" fmla="*/ 2059 w 3387"/>
                  <a:gd name="T35" fmla="*/ 694 h 3397"/>
                  <a:gd name="T36" fmla="*/ 1938 w 3387"/>
                  <a:gd name="T37" fmla="*/ 920 h 3397"/>
                  <a:gd name="T38" fmla="*/ 1333 w 3387"/>
                  <a:gd name="T39" fmla="*/ 732 h 3397"/>
                  <a:gd name="T40" fmla="*/ 1351 w 3387"/>
                  <a:gd name="T41" fmla="*/ 492 h 3397"/>
                  <a:gd name="T42" fmla="*/ 1498 w 3387"/>
                  <a:gd name="T43" fmla="*/ 328 h 3397"/>
                  <a:gd name="T44" fmla="*/ 1688 w 3387"/>
                  <a:gd name="T45" fmla="*/ 1853 h 3397"/>
                  <a:gd name="T46" fmla="*/ 1209 w 3387"/>
                  <a:gd name="T47" fmla="*/ 2328 h 3397"/>
                  <a:gd name="T48" fmla="*/ 1047 w 3387"/>
                  <a:gd name="T49" fmla="*/ 2726 h 3397"/>
                  <a:gd name="T50" fmla="*/ 1156 w 3387"/>
                  <a:gd name="T51" fmla="*/ 3123 h 3397"/>
                  <a:gd name="T52" fmla="*/ 1471 w 3387"/>
                  <a:gd name="T53" fmla="*/ 3360 h 3397"/>
                  <a:gd name="T54" fmla="*/ 1885 w 3387"/>
                  <a:gd name="T55" fmla="*/ 3370 h 3397"/>
                  <a:gd name="T56" fmla="*/ 2212 w 3387"/>
                  <a:gd name="T57" fmla="*/ 3148 h 3397"/>
                  <a:gd name="T58" fmla="*/ 2340 w 3387"/>
                  <a:gd name="T59" fmla="*/ 2766 h 3397"/>
                  <a:gd name="T60" fmla="*/ 2197 w 3387"/>
                  <a:gd name="T61" fmla="*/ 2352 h 3397"/>
                  <a:gd name="T62" fmla="*/ 2026 w 3387"/>
                  <a:gd name="T63" fmla="*/ 2596 h 3397"/>
                  <a:gd name="T64" fmla="*/ 2056 w 3387"/>
                  <a:gd name="T65" fmla="*/ 2839 h 3397"/>
                  <a:gd name="T66" fmla="*/ 1944 w 3387"/>
                  <a:gd name="T67" fmla="*/ 3030 h 3397"/>
                  <a:gd name="T68" fmla="*/ 1733 w 3387"/>
                  <a:gd name="T69" fmla="*/ 3117 h 3397"/>
                  <a:gd name="T70" fmla="*/ 1498 w 3387"/>
                  <a:gd name="T71" fmla="*/ 3069 h 3397"/>
                  <a:gd name="T72" fmla="*/ 1351 w 3387"/>
                  <a:gd name="T73" fmla="*/ 2906 h 3397"/>
                  <a:gd name="T74" fmla="*/ 1333 w 3387"/>
                  <a:gd name="T75" fmla="*/ 2667 h 3397"/>
                  <a:gd name="T76" fmla="*/ 629 w 3387"/>
                  <a:gd name="T77" fmla="*/ 1050 h 3397"/>
                  <a:gd name="T78" fmla="*/ 249 w 3387"/>
                  <a:gd name="T79" fmla="*/ 1179 h 3397"/>
                  <a:gd name="T80" fmla="*/ 27 w 3387"/>
                  <a:gd name="T81" fmla="*/ 1506 h 3397"/>
                  <a:gd name="T82" fmla="*/ 36 w 3387"/>
                  <a:gd name="T83" fmla="*/ 1922 h 3397"/>
                  <a:gd name="T84" fmla="*/ 273 w 3387"/>
                  <a:gd name="T85" fmla="*/ 2238 h 3397"/>
                  <a:gd name="T86" fmla="*/ 669 w 3387"/>
                  <a:gd name="T87" fmla="*/ 2347 h 3397"/>
                  <a:gd name="T88" fmla="*/ 1066 w 3387"/>
                  <a:gd name="T89" fmla="*/ 2184 h 3397"/>
                  <a:gd name="T90" fmla="*/ 877 w 3387"/>
                  <a:gd name="T91" fmla="*/ 1096 h 3397"/>
                  <a:gd name="T92" fmla="*/ 728 w 3387"/>
                  <a:gd name="T93" fmla="*/ 1339 h 3397"/>
                  <a:gd name="T94" fmla="*/ 918 w 3387"/>
                  <a:gd name="T95" fmla="*/ 1943 h 3397"/>
                  <a:gd name="T96" fmla="*/ 691 w 3387"/>
                  <a:gd name="T97" fmla="*/ 2067 h 3397"/>
                  <a:gd name="T98" fmla="*/ 460 w 3387"/>
                  <a:gd name="T99" fmla="*/ 2027 h 3397"/>
                  <a:gd name="T100" fmla="*/ 311 w 3387"/>
                  <a:gd name="T101" fmla="*/ 1861 h 3397"/>
                  <a:gd name="T102" fmla="*/ 283 w 3387"/>
                  <a:gd name="T103" fmla="*/ 1623 h 3397"/>
                  <a:gd name="T104" fmla="*/ 391 w 3387"/>
                  <a:gd name="T105" fmla="*/ 1423 h 3397"/>
                  <a:gd name="T106" fmla="*/ 593 w 3387"/>
                  <a:gd name="T107" fmla="*/ 1329 h 3397"/>
                  <a:gd name="T108" fmla="*/ 2926 w 3387"/>
                  <a:gd name="T109" fmla="*/ 1372 h 3397"/>
                  <a:gd name="T110" fmla="*/ 3075 w 3387"/>
                  <a:gd name="T111" fmla="*/ 1536 h 3397"/>
                  <a:gd name="T112" fmla="*/ 3102 w 3387"/>
                  <a:gd name="T113" fmla="*/ 1774 h 3397"/>
                  <a:gd name="T114" fmla="*/ 2995 w 3387"/>
                  <a:gd name="T115" fmla="*/ 1975 h 3397"/>
                  <a:gd name="T116" fmla="*/ 2793 w 3387"/>
                  <a:gd name="T117" fmla="*/ 2069 h 3397"/>
                  <a:gd name="T118" fmla="*/ 2554 w 3387"/>
                  <a:gd name="T119" fmla="*/ 2014 h 3397"/>
                  <a:gd name="T120" fmla="*/ 2570 w 3387"/>
                  <a:gd name="T121" fmla="*/ 1374 h 3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387" h="3397">
                    <a:moveTo>
                      <a:pt x="2756" y="1050"/>
                    </a:moveTo>
                    <a:lnTo>
                      <a:pt x="2717" y="1051"/>
                    </a:lnTo>
                    <a:lnTo>
                      <a:pt x="2678" y="1053"/>
                    </a:lnTo>
                    <a:lnTo>
                      <a:pt x="2642" y="1059"/>
                    </a:lnTo>
                    <a:lnTo>
                      <a:pt x="2606" y="1066"/>
                    </a:lnTo>
                    <a:lnTo>
                      <a:pt x="2572" y="1074"/>
                    </a:lnTo>
                    <a:lnTo>
                      <a:pt x="2540" y="1084"/>
                    </a:lnTo>
                    <a:lnTo>
                      <a:pt x="2508" y="1096"/>
                    </a:lnTo>
                    <a:lnTo>
                      <a:pt x="2479" y="1109"/>
                    </a:lnTo>
                    <a:lnTo>
                      <a:pt x="2449" y="1124"/>
                    </a:lnTo>
                    <a:lnTo>
                      <a:pt x="2422" y="1140"/>
                    </a:lnTo>
                    <a:lnTo>
                      <a:pt x="2395" y="1156"/>
                    </a:lnTo>
                    <a:lnTo>
                      <a:pt x="2370" y="1174"/>
                    </a:lnTo>
                    <a:lnTo>
                      <a:pt x="2345" y="1194"/>
                    </a:lnTo>
                    <a:lnTo>
                      <a:pt x="2321" y="1214"/>
                    </a:lnTo>
                    <a:lnTo>
                      <a:pt x="2297" y="1235"/>
                    </a:lnTo>
                    <a:lnTo>
                      <a:pt x="2274" y="1256"/>
                    </a:lnTo>
                    <a:lnTo>
                      <a:pt x="1846" y="1699"/>
                    </a:lnTo>
                    <a:lnTo>
                      <a:pt x="2274" y="2142"/>
                    </a:lnTo>
                    <a:lnTo>
                      <a:pt x="2297" y="2164"/>
                    </a:lnTo>
                    <a:lnTo>
                      <a:pt x="2321" y="2184"/>
                    </a:lnTo>
                    <a:lnTo>
                      <a:pt x="2345" y="2203"/>
                    </a:lnTo>
                    <a:lnTo>
                      <a:pt x="2370" y="2223"/>
                    </a:lnTo>
                    <a:lnTo>
                      <a:pt x="2395" y="2241"/>
                    </a:lnTo>
                    <a:lnTo>
                      <a:pt x="2422" y="2258"/>
                    </a:lnTo>
                    <a:lnTo>
                      <a:pt x="2449" y="2274"/>
                    </a:lnTo>
                    <a:lnTo>
                      <a:pt x="2479" y="2289"/>
                    </a:lnTo>
                    <a:lnTo>
                      <a:pt x="2508" y="2302"/>
                    </a:lnTo>
                    <a:lnTo>
                      <a:pt x="2540" y="2314"/>
                    </a:lnTo>
                    <a:lnTo>
                      <a:pt x="2572" y="2323"/>
                    </a:lnTo>
                    <a:lnTo>
                      <a:pt x="2606" y="2332"/>
                    </a:lnTo>
                    <a:lnTo>
                      <a:pt x="2642" y="2339"/>
                    </a:lnTo>
                    <a:lnTo>
                      <a:pt x="2678" y="2344"/>
                    </a:lnTo>
                    <a:lnTo>
                      <a:pt x="2717" y="2347"/>
                    </a:lnTo>
                    <a:lnTo>
                      <a:pt x="2756" y="2348"/>
                    </a:lnTo>
                    <a:lnTo>
                      <a:pt x="2789" y="2347"/>
                    </a:lnTo>
                    <a:lnTo>
                      <a:pt x="2822" y="2345"/>
                    </a:lnTo>
                    <a:lnTo>
                      <a:pt x="2854" y="2340"/>
                    </a:lnTo>
                    <a:lnTo>
                      <a:pt x="2886" y="2335"/>
                    </a:lnTo>
                    <a:lnTo>
                      <a:pt x="2917" y="2328"/>
                    </a:lnTo>
                    <a:lnTo>
                      <a:pt x="2948" y="2319"/>
                    </a:lnTo>
                    <a:lnTo>
                      <a:pt x="2977" y="2308"/>
                    </a:lnTo>
                    <a:lnTo>
                      <a:pt x="3006" y="2297"/>
                    </a:lnTo>
                    <a:lnTo>
                      <a:pt x="3034" y="2284"/>
                    </a:lnTo>
                    <a:lnTo>
                      <a:pt x="3061" y="2270"/>
                    </a:lnTo>
                    <a:lnTo>
                      <a:pt x="3087" y="2254"/>
                    </a:lnTo>
                    <a:lnTo>
                      <a:pt x="3112" y="2238"/>
                    </a:lnTo>
                    <a:lnTo>
                      <a:pt x="3138" y="2219"/>
                    </a:lnTo>
                    <a:lnTo>
                      <a:pt x="3161" y="2200"/>
                    </a:lnTo>
                    <a:lnTo>
                      <a:pt x="3184" y="2180"/>
                    </a:lnTo>
                    <a:lnTo>
                      <a:pt x="3206" y="2158"/>
                    </a:lnTo>
                    <a:lnTo>
                      <a:pt x="3226" y="2135"/>
                    </a:lnTo>
                    <a:lnTo>
                      <a:pt x="3246" y="2112"/>
                    </a:lnTo>
                    <a:lnTo>
                      <a:pt x="3264" y="2087"/>
                    </a:lnTo>
                    <a:lnTo>
                      <a:pt x="3281" y="2062"/>
                    </a:lnTo>
                    <a:lnTo>
                      <a:pt x="3298" y="2036"/>
                    </a:lnTo>
                    <a:lnTo>
                      <a:pt x="3313" y="2008"/>
                    </a:lnTo>
                    <a:lnTo>
                      <a:pt x="3326" y="1981"/>
                    </a:lnTo>
                    <a:lnTo>
                      <a:pt x="3338" y="1951"/>
                    </a:lnTo>
                    <a:lnTo>
                      <a:pt x="3349" y="1922"/>
                    </a:lnTo>
                    <a:lnTo>
                      <a:pt x="3359" y="1892"/>
                    </a:lnTo>
                    <a:lnTo>
                      <a:pt x="3367" y="1861"/>
                    </a:lnTo>
                    <a:lnTo>
                      <a:pt x="3374" y="1830"/>
                    </a:lnTo>
                    <a:lnTo>
                      <a:pt x="3380" y="1797"/>
                    </a:lnTo>
                    <a:lnTo>
                      <a:pt x="3383" y="1765"/>
                    </a:lnTo>
                    <a:lnTo>
                      <a:pt x="3385" y="1732"/>
                    </a:lnTo>
                    <a:lnTo>
                      <a:pt x="3387" y="1699"/>
                    </a:lnTo>
                    <a:lnTo>
                      <a:pt x="3385" y="1666"/>
                    </a:lnTo>
                    <a:lnTo>
                      <a:pt x="3383" y="1633"/>
                    </a:lnTo>
                    <a:lnTo>
                      <a:pt x="3380" y="1600"/>
                    </a:lnTo>
                    <a:lnTo>
                      <a:pt x="3374" y="1568"/>
                    </a:lnTo>
                    <a:lnTo>
                      <a:pt x="3367" y="1537"/>
                    </a:lnTo>
                    <a:lnTo>
                      <a:pt x="3359" y="1506"/>
                    </a:lnTo>
                    <a:lnTo>
                      <a:pt x="3349" y="1476"/>
                    </a:lnTo>
                    <a:lnTo>
                      <a:pt x="3338" y="1446"/>
                    </a:lnTo>
                    <a:lnTo>
                      <a:pt x="3326" y="1417"/>
                    </a:lnTo>
                    <a:lnTo>
                      <a:pt x="3313" y="1390"/>
                    </a:lnTo>
                    <a:lnTo>
                      <a:pt x="3298" y="1363"/>
                    </a:lnTo>
                    <a:lnTo>
                      <a:pt x="3281" y="1336"/>
                    </a:lnTo>
                    <a:lnTo>
                      <a:pt x="3264" y="1310"/>
                    </a:lnTo>
                    <a:lnTo>
                      <a:pt x="3246" y="1286"/>
                    </a:lnTo>
                    <a:lnTo>
                      <a:pt x="3226" y="1262"/>
                    </a:lnTo>
                    <a:lnTo>
                      <a:pt x="3206" y="1239"/>
                    </a:lnTo>
                    <a:lnTo>
                      <a:pt x="3184" y="1219"/>
                    </a:lnTo>
                    <a:lnTo>
                      <a:pt x="3161" y="1198"/>
                    </a:lnTo>
                    <a:lnTo>
                      <a:pt x="3138" y="1179"/>
                    </a:lnTo>
                    <a:lnTo>
                      <a:pt x="3112" y="1161"/>
                    </a:lnTo>
                    <a:lnTo>
                      <a:pt x="3087" y="1143"/>
                    </a:lnTo>
                    <a:lnTo>
                      <a:pt x="3061" y="1129"/>
                    </a:lnTo>
                    <a:lnTo>
                      <a:pt x="3034" y="1114"/>
                    </a:lnTo>
                    <a:lnTo>
                      <a:pt x="3006" y="1101"/>
                    </a:lnTo>
                    <a:lnTo>
                      <a:pt x="2977" y="1089"/>
                    </a:lnTo>
                    <a:lnTo>
                      <a:pt x="2948" y="1078"/>
                    </a:lnTo>
                    <a:lnTo>
                      <a:pt x="2917" y="1070"/>
                    </a:lnTo>
                    <a:lnTo>
                      <a:pt x="2886" y="1062"/>
                    </a:lnTo>
                    <a:lnTo>
                      <a:pt x="2854" y="1057"/>
                    </a:lnTo>
                    <a:lnTo>
                      <a:pt x="2822" y="1053"/>
                    </a:lnTo>
                    <a:lnTo>
                      <a:pt x="2789" y="1051"/>
                    </a:lnTo>
                    <a:lnTo>
                      <a:pt x="2756" y="1050"/>
                    </a:lnTo>
                    <a:close/>
                    <a:moveTo>
                      <a:pt x="1693" y="0"/>
                    </a:moveTo>
                    <a:lnTo>
                      <a:pt x="1660" y="1"/>
                    </a:lnTo>
                    <a:lnTo>
                      <a:pt x="1627" y="4"/>
                    </a:lnTo>
                    <a:lnTo>
                      <a:pt x="1595" y="7"/>
                    </a:lnTo>
                    <a:lnTo>
                      <a:pt x="1563" y="13"/>
                    </a:lnTo>
                    <a:lnTo>
                      <a:pt x="1531" y="20"/>
                    </a:lnTo>
                    <a:lnTo>
                      <a:pt x="1501" y="28"/>
                    </a:lnTo>
                    <a:lnTo>
                      <a:pt x="1471" y="38"/>
                    </a:lnTo>
                    <a:lnTo>
                      <a:pt x="1441" y="49"/>
                    </a:lnTo>
                    <a:lnTo>
                      <a:pt x="1413" y="61"/>
                    </a:lnTo>
                    <a:lnTo>
                      <a:pt x="1384" y="74"/>
                    </a:lnTo>
                    <a:lnTo>
                      <a:pt x="1357" y="89"/>
                    </a:lnTo>
                    <a:lnTo>
                      <a:pt x="1331" y="106"/>
                    </a:lnTo>
                    <a:lnTo>
                      <a:pt x="1306" y="123"/>
                    </a:lnTo>
                    <a:lnTo>
                      <a:pt x="1281" y="142"/>
                    </a:lnTo>
                    <a:lnTo>
                      <a:pt x="1258" y="161"/>
                    </a:lnTo>
                    <a:lnTo>
                      <a:pt x="1235" y="182"/>
                    </a:lnTo>
                    <a:lnTo>
                      <a:pt x="1214" y="203"/>
                    </a:lnTo>
                    <a:lnTo>
                      <a:pt x="1193" y="226"/>
                    </a:lnTo>
                    <a:lnTo>
                      <a:pt x="1174" y="250"/>
                    </a:lnTo>
                    <a:lnTo>
                      <a:pt x="1157" y="275"/>
                    </a:lnTo>
                    <a:lnTo>
                      <a:pt x="1140" y="300"/>
                    </a:lnTo>
                    <a:lnTo>
                      <a:pt x="1124" y="327"/>
                    </a:lnTo>
                    <a:lnTo>
                      <a:pt x="1110" y="354"/>
                    </a:lnTo>
                    <a:lnTo>
                      <a:pt x="1097" y="382"/>
                    </a:lnTo>
                    <a:lnTo>
                      <a:pt x="1085" y="411"/>
                    </a:lnTo>
                    <a:lnTo>
                      <a:pt x="1075" y="441"/>
                    </a:lnTo>
                    <a:lnTo>
                      <a:pt x="1066" y="471"/>
                    </a:lnTo>
                    <a:lnTo>
                      <a:pt x="1059" y="502"/>
                    </a:lnTo>
                    <a:lnTo>
                      <a:pt x="1053" y="534"/>
                    </a:lnTo>
                    <a:lnTo>
                      <a:pt x="1049" y="566"/>
                    </a:lnTo>
                    <a:lnTo>
                      <a:pt x="1047" y="599"/>
                    </a:lnTo>
                    <a:lnTo>
                      <a:pt x="1045" y="632"/>
                    </a:lnTo>
                    <a:lnTo>
                      <a:pt x="1047" y="672"/>
                    </a:lnTo>
                    <a:lnTo>
                      <a:pt x="1050" y="711"/>
                    </a:lnTo>
                    <a:lnTo>
                      <a:pt x="1055" y="748"/>
                    </a:lnTo>
                    <a:lnTo>
                      <a:pt x="1061" y="783"/>
                    </a:lnTo>
                    <a:lnTo>
                      <a:pt x="1071" y="817"/>
                    </a:lnTo>
                    <a:lnTo>
                      <a:pt x="1081" y="849"/>
                    </a:lnTo>
                    <a:lnTo>
                      <a:pt x="1092" y="881"/>
                    </a:lnTo>
                    <a:lnTo>
                      <a:pt x="1106" y="911"/>
                    </a:lnTo>
                    <a:lnTo>
                      <a:pt x="1119" y="940"/>
                    </a:lnTo>
                    <a:lnTo>
                      <a:pt x="1135" y="968"/>
                    </a:lnTo>
                    <a:lnTo>
                      <a:pt x="1152" y="995"/>
                    </a:lnTo>
                    <a:lnTo>
                      <a:pt x="1171" y="1020"/>
                    </a:lnTo>
                    <a:lnTo>
                      <a:pt x="1190" y="1045"/>
                    </a:lnTo>
                    <a:lnTo>
                      <a:pt x="1209" y="1070"/>
                    </a:lnTo>
                    <a:lnTo>
                      <a:pt x="1230" y="1093"/>
                    </a:lnTo>
                    <a:lnTo>
                      <a:pt x="1251" y="1116"/>
                    </a:lnTo>
                    <a:lnTo>
                      <a:pt x="1693" y="1545"/>
                    </a:lnTo>
                    <a:lnTo>
                      <a:pt x="2134" y="1116"/>
                    </a:lnTo>
                    <a:lnTo>
                      <a:pt x="2156" y="1093"/>
                    </a:lnTo>
                    <a:lnTo>
                      <a:pt x="2176" y="1070"/>
                    </a:lnTo>
                    <a:lnTo>
                      <a:pt x="2197" y="1045"/>
                    </a:lnTo>
                    <a:lnTo>
                      <a:pt x="2216" y="1020"/>
                    </a:lnTo>
                    <a:lnTo>
                      <a:pt x="2234" y="995"/>
                    </a:lnTo>
                    <a:lnTo>
                      <a:pt x="2250" y="968"/>
                    </a:lnTo>
                    <a:lnTo>
                      <a:pt x="2266" y="940"/>
                    </a:lnTo>
                    <a:lnTo>
                      <a:pt x="2281" y="911"/>
                    </a:lnTo>
                    <a:lnTo>
                      <a:pt x="2295" y="881"/>
                    </a:lnTo>
                    <a:lnTo>
                      <a:pt x="2306" y="849"/>
                    </a:lnTo>
                    <a:lnTo>
                      <a:pt x="2316" y="817"/>
                    </a:lnTo>
                    <a:lnTo>
                      <a:pt x="2324" y="783"/>
                    </a:lnTo>
                    <a:lnTo>
                      <a:pt x="2331" y="748"/>
                    </a:lnTo>
                    <a:lnTo>
                      <a:pt x="2337" y="711"/>
                    </a:lnTo>
                    <a:lnTo>
                      <a:pt x="2339" y="672"/>
                    </a:lnTo>
                    <a:lnTo>
                      <a:pt x="2340" y="632"/>
                    </a:lnTo>
                    <a:lnTo>
                      <a:pt x="2339" y="599"/>
                    </a:lnTo>
                    <a:lnTo>
                      <a:pt x="2337" y="566"/>
                    </a:lnTo>
                    <a:lnTo>
                      <a:pt x="2333" y="534"/>
                    </a:lnTo>
                    <a:lnTo>
                      <a:pt x="2328" y="502"/>
                    </a:lnTo>
                    <a:lnTo>
                      <a:pt x="2320" y="471"/>
                    </a:lnTo>
                    <a:lnTo>
                      <a:pt x="2312" y="441"/>
                    </a:lnTo>
                    <a:lnTo>
                      <a:pt x="2301" y="411"/>
                    </a:lnTo>
                    <a:lnTo>
                      <a:pt x="2289" y="382"/>
                    </a:lnTo>
                    <a:lnTo>
                      <a:pt x="2276" y="354"/>
                    </a:lnTo>
                    <a:lnTo>
                      <a:pt x="2262" y="327"/>
                    </a:lnTo>
                    <a:lnTo>
                      <a:pt x="2247" y="300"/>
                    </a:lnTo>
                    <a:lnTo>
                      <a:pt x="2230" y="275"/>
                    </a:lnTo>
                    <a:lnTo>
                      <a:pt x="2212" y="250"/>
                    </a:lnTo>
                    <a:lnTo>
                      <a:pt x="2192" y="226"/>
                    </a:lnTo>
                    <a:lnTo>
                      <a:pt x="2172" y="203"/>
                    </a:lnTo>
                    <a:lnTo>
                      <a:pt x="2151" y="182"/>
                    </a:lnTo>
                    <a:lnTo>
                      <a:pt x="2128" y="161"/>
                    </a:lnTo>
                    <a:lnTo>
                      <a:pt x="2105" y="142"/>
                    </a:lnTo>
                    <a:lnTo>
                      <a:pt x="2081" y="123"/>
                    </a:lnTo>
                    <a:lnTo>
                      <a:pt x="2055" y="106"/>
                    </a:lnTo>
                    <a:lnTo>
                      <a:pt x="2028" y="89"/>
                    </a:lnTo>
                    <a:lnTo>
                      <a:pt x="2001" y="74"/>
                    </a:lnTo>
                    <a:lnTo>
                      <a:pt x="1974" y="61"/>
                    </a:lnTo>
                    <a:lnTo>
                      <a:pt x="1945" y="49"/>
                    </a:lnTo>
                    <a:lnTo>
                      <a:pt x="1916" y="38"/>
                    </a:lnTo>
                    <a:lnTo>
                      <a:pt x="1885" y="28"/>
                    </a:lnTo>
                    <a:lnTo>
                      <a:pt x="1854" y="20"/>
                    </a:lnTo>
                    <a:lnTo>
                      <a:pt x="1824" y="13"/>
                    </a:lnTo>
                    <a:lnTo>
                      <a:pt x="1792" y="7"/>
                    </a:lnTo>
                    <a:lnTo>
                      <a:pt x="1759" y="4"/>
                    </a:lnTo>
                    <a:lnTo>
                      <a:pt x="1727" y="1"/>
                    </a:lnTo>
                    <a:lnTo>
                      <a:pt x="1693" y="0"/>
                    </a:lnTo>
                    <a:close/>
                    <a:moveTo>
                      <a:pt x="1693" y="279"/>
                    </a:moveTo>
                    <a:lnTo>
                      <a:pt x="1712" y="279"/>
                    </a:lnTo>
                    <a:lnTo>
                      <a:pt x="1731" y="280"/>
                    </a:lnTo>
                    <a:lnTo>
                      <a:pt x="1751" y="282"/>
                    </a:lnTo>
                    <a:lnTo>
                      <a:pt x="1769" y="285"/>
                    </a:lnTo>
                    <a:lnTo>
                      <a:pt x="1787" y="289"/>
                    </a:lnTo>
                    <a:lnTo>
                      <a:pt x="1804" y="293"/>
                    </a:lnTo>
                    <a:lnTo>
                      <a:pt x="1821" y="299"/>
                    </a:lnTo>
                    <a:lnTo>
                      <a:pt x="1838" y="306"/>
                    </a:lnTo>
                    <a:lnTo>
                      <a:pt x="1855" y="313"/>
                    </a:lnTo>
                    <a:lnTo>
                      <a:pt x="1871" y="321"/>
                    </a:lnTo>
                    <a:lnTo>
                      <a:pt x="1886" y="329"/>
                    </a:lnTo>
                    <a:lnTo>
                      <a:pt x="1901" y="338"/>
                    </a:lnTo>
                    <a:lnTo>
                      <a:pt x="1916" y="348"/>
                    </a:lnTo>
                    <a:lnTo>
                      <a:pt x="1929" y="358"/>
                    </a:lnTo>
                    <a:lnTo>
                      <a:pt x="1943" y="369"/>
                    </a:lnTo>
                    <a:lnTo>
                      <a:pt x="1956" y="381"/>
                    </a:lnTo>
                    <a:lnTo>
                      <a:pt x="1968" y="393"/>
                    </a:lnTo>
                    <a:lnTo>
                      <a:pt x="1979" y="405"/>
                    </a:lnTo>
                    <a:lnTo>
                      <a:pt x="1991" y="419"/>
                    </a:lnTo>
                    <a:lnTo>
                      <a:pt x="2001" y="433"/>
                    </a:lnTo>
                    <a:lnTo>
                      <a:pt x="2010" y="447"/>
                    </a:lnTo>
                    <a:lnTo>
                      <a:pt x="2019" y="462"/>
                    </a:lnTo>
                    <a:lnTo>
                      <a:pt x="2027" y="477"/>
                    </a:lnTo>
                    <a:lnTo>
                      <a:pt x="2035" y="493"/>
                    </a:lnTo>
                    <a:lnTo>
                      <a:pt x="2041" y="509"/>
                    </a:lnTo>
                    <a:lnTo>
                      <a:pt x="2047" y="526"/>
                    </a:lnTo>
                    <a:lnTo>
                      <a:pt x="2052" y="542"/>
                    </a:lnTo>
                    <a:lnTo>
                      <a:pt x="2056" y="560"/>
                    </a:lnTo>
                    <a:lnTo>
                      <a:pt x="2059" y="578"/>
                    </a:lnTo>
                    <a:lnTo>
                      <a:pt x="2061" y="596"/>
                    </a:lnTo>
                    <a:lnTo>
                      <a:pt x="2062" y="614"/>
                    </a:lnTo>
                    <a:lnTo>
                      <a:pt x="2064" y="632"/>
                    </a:lnTo>
                    <a:lnTo>
                      <a:pt x="2062" y="653"/>
                    </a:lnTo>
                    <a:lnTo>
                      <a:pt x="2061" y="673"/>
                    </a:lnTo>
                    <a:lnTo>
                      <a:pt x="2059" y="694"/>
                    </a:lnTo>
                    <a:lnTo>
                      <a:pt x="2057" y="713"/>
                    </a:lnTo>
                    <a:lnTo>
                      <a:pt x="2052" y="732"/>
                    </a:lnTo>
                    <a:lnTo>
                      <a:pt x="2048" y="750"/>
                    </a:lnTo>
                    <a:lnTo>
                      <a:pt x="2041" y="767"/>
                    </a:lnTo>
                    <a:lnTo>
                      <a:pt x="2034" y="785"/>
                    </a:lnTo>
                    <a:lnTo>
                      <a:pt x="2026" y="802"/>
                    </a:lnTo>
                    <a:lnTo>
                      <a:pt x="2017" y="819"/>
                    </a:lnTo>
                    <a:lnTo>
                      <a:pt x="2007" y="835"/>
                    </a:lnTo>
                    <a:lnTo>
                      <a:pt x="1995" y="853"/>
                    </a:lnTo>
                    <a:lnTo>
                      <a:pt x="1983" y="870"/>
                    </a:lnTo>
                    <a:lnTo>
                      <a:pt x="1969" y="887"/>
                    </a:lnTo>
                    <a:lnTo>
                      <a:pt x="1954" y="903"/>
                    </a:lnTo>
                    <a:lnTo>
                      <a:pt x="1938" y="920"/>
                    </a:lnTo>
                    <a:lnTo>
                      <a:pt x="1693" y="1167"/>
                    </a:lnTo>
                    <a:lnTo>
                      <a:pt x="1449" y="922"/>
                    </a:lnTo>
                    <a:lnTo>
                      <a:pt x="1433" y="904"/>
                    </a:lnTo>
                    <a:lnTo>
                      <a:pt x="1417" y="887"/>
                    </a:lnTo>
                    <a:lnTo>
                      <a:pt x="1404" y="871"/>
                    </a:lnTo>
                    <a:lnTo>
                      <a:pt x="1391" y="854"/>
                    </a:lnTo>
                    <a:lnTo>
                      <a:pt x="1380" y="837"/>
                    </a:lnTo>
                    <a:lnTo>
                      <a:pt x="1370" y="819"/>
                    </a:lnTo>
                    <a:lnTo>
                      <a:pt x="1361" y="802"/>
                    </a:lnTo>
                    <a:lnTo>
                      <a:pt x="1351" y="785"/>
                    </a:lnTo>
                    <a:lnTo>
                      <a:pt x="1345" y="768"/>
                    </a:lnTo>
                    <a:lnTo>
                      <a:pt x="1339" y="750"/>
                    </a:lnTo>
                    <a:lnTo>
                      <a:pt x="1333" y="732"/>
                    </a:lnTo>
                    <a:lnTo>
                      <a:pt x="1330" y="713"/>
                    </a:lnTo>
                    <a:lnTo>
                      <a:pt x="1326" y="694"/>
                    </a:lnTo>
                    <a:lnTo>
                      <a:pt x="1324" y="673"/>
                    </a:lnTo>
                    <a:lnTo>
                      <a:pt x="1323" y="653"/>
                    </a:lnTo>
                    <a:lnTo>
                      <a:pt x="1323" y="632"/>
                    </a:lnTo>
                    <a:lnTo>
                      <a:pt x="1323" y="613"/>
                    </a:lnTo>
                    <a:lnTo>
                      <a:pt x="1324" y="595"/>
                    </a:lnTo>
                    <a:lnTo>
                      <a:pt x="1326" y="576"/>
                    </a:lnTo>
                    <a:lnTo>
                      <a:pt x="1330" y="559"/>
                    </a:lnTo>
                    <a:lnTo>
                      <a:pt x="1334" y="542"/>
                    </a:lnTo>
                    <a:lnTo>
                      <a:pt x="1339" y="525"/>
                    </a:lnTo>
                    <a:lnTo>
                      <a:pt x="1345" y="508"/>
                    </a:lnTo>
                    <a:lnTo>
                      <a:pt x="1351" y="492"/>
                    </a:lnTo>
                    <a:lnTo>
                      <a:pt x="1358" y="476"/>
                    </a:lnTo>
                    <a:lnTo>
                      <a:pt x="1366" y="461"/>
                    </a:lnTo>
                    <a:lnTo>
                      <a:pt x="1375" y="446"/>
                    </a:lnTo>
                    <a:lnTo>
                      <a:pt x="1384" y="431"/>
                    </a:lnTo>
                    <a:lnTo>
                      <a:pt x="1395" y="418"/>
                    </a:lnTo>
                    <a:lnTo>
                      <a:pt x="1405" y="404"/>
                    </a:lnTo>
                    <a:lnTo>
                      <a:pt x="1416" y="392"/>
                    </a:lnTo>
                    <a:lnTo>
                      <a:pt x="1429" y="379"/>
                    </a:lnTo>
                    <a:lnTo>
                      <a:pt x="1441" y="368"/>
                    </a:lnTo>
                    <a:lnTo>
                      <a:pt x="1455" y="357"/>
                    </a:lnTo>
                    <a:lnTo>
                      <a:pt x="1469" y="347"/>
                    </a:lnTo>
                    <a:lnTo>
                      <a:pt x="1483" y="337"/>
                    </a:lnTo>
                    <a:lnTo>
                      <a:pt x="1498" y="328"/>
                    </a:lnTo>
                    <a:lnTo>
                      <a:pt x="1514" y="320"/>
                    </a:lnTo>
                    <a:lnTo>
                      <a:pt x="1530" y="312"/>
                    </a:lnTo>
                    <a:lnTo>
                      <a:pt x="1546" y="305"/>
                    </a:lnTo>
                    <a:lnTo>
                      <a:pt x="1563" y="299"/>
                    </a:lnTo>
                    <a:lnTo>
                      <a:pt x="1580" y="293"/>
                    </a:lnTo>
                    <a:lnTo>
                      <a:pt x="1598" y="289"/>
                    </a:lnTo>
                    <a:lnTo>
                      <a:pt x="1617" y="285"/>
                    </a:lnTo>
                    <a:lnTo>
                      <a:pt x="1635" y="282"/>
                    </a:lnTo>
                    <a:lnTo>
                      <a:pt x="1654" y="280"/>
                    </a:lnTo>
                    <a:lnTo>
                      <a:pt x="1673" y="279"/>
                    </a:lnTo>
                    <a:lnTo>
                      <a:pt x="1693" y="279"/>
                    </a:lnTo>
                    <a:close/>
                    <a:moveTo>
                      <a:pt x="1693" y="1852"/>
                    </a:moveTo>
                    <a:lnTo>
                      <a:pt x="1688" y="1853"/>
                    </a:lnTo>
                    <a:lnTo>
                      <a:pt x="1681" y="1857"/>
                    </a:lnTo>
                    <a:lnTo>
                      <a:pt x="1673" y="1863"/>
                    </a:lnTo>
                    <a:lnTo>
                      <a:pt x="1663" y="1870"/>
                    </a:lnTo>
                    <a:lnTo>
                      <a:pt x="1638" y="1892"/>
                    </a:lnTo>
                    <a:lnTo>
                      <a:pt x="1609" y="1919"/>
                    </a:lnTo>
                    <a:lnTo>
                      <a:pt x="1537" y="1988"/>
                    </a:lnTo>
                    <a:lnTo>
                      <a:pt x="1458" y="2067"/>
                    </a:lnTo>
                    <a:lnTo>
                      <a:pt x="1381" y="2146"/>
                    </a:lnTo>
                    <a:lnTo>
                      <a:pt x="1315" y="2215"/>
                    </a:lnTo>
                    <a:lnTo>
                      <a:pt x="1270" y="2263"/>
                    </a:lnTo>
                    <a:lnTo>
                      <a:pt x="1251" y="2282"/>
                    </a:lnTo>
                    <a:lnTo>
                      <a:pt x="1230" y="2305"/>
                    </a:lnTo>
                    <a:lnTo>
                      <a:pt x="1209" y="2328"/>
                    </a:lnTo>
                    <a:lnTo>
                      <a:pt x="1190" y="2352"/>
                    </a:lnTo>
                    <a:lnTo>
                      <a:pt x="1171" y="2377"/>
                    </a:lnTo>
                    <a:lnTo>
                      <a:pt x="1152" y="2403"/>
                    </a:lnTo>
                    <a:lnTo>
                      <a:pt x="1135" y="2429"/>
                    </a:lnTo>
                    <a:lnTo>
                      <a:pt x="1119" y="2458"/>
                    </a:lnTo>
                    <a:lnTo>
                      <a:pt x="1105" y="2486"/>
                    </a:lnTo>
                    <a:lnTo>
                      <a:pt x="1092" y="2517"/>
                    </a:lnTo>
                    <a:lnTo>
                      <a:pt x="1081" y="2548"/>
                    </a:lnTo>
                    <a:lnTo>
                      <a:pt x="1071" y="2581"/>
                    </a:lnTo>
                    <a:lnTo>
                      <a:pt x="1061" y="2615"/>
                    </a:lnTo>
                    <a:lnTo>
                      <a:pt x="1055" y="2651"/>
                    </a:lnTo>
                    <a:lnTo>
                      <a:pt x="1050" y="2687"/>
                    </a:lnTo>
                    <a:lnTo>
                      <a:pt x="1047" y="2726"/>
                    </a:lnTo>
                    <a:lnTo>
                      <a:pt x="1045" y="2766"/>
                    </a:lnTo>
                    <a:lnTo>
                      <a:pt x="1047" y="2799"/>
                    </a:lnTo>
                    <a:lnTo>
                      <a:pt x="1049" y="2832"/>
                    </a:lnTo>
                    <a:lnTo>
                      <a:pt x="1053" y="2864"/>
                    </a:lnTo>
                    <a:lnTo>
                      <a:pt x="1059" y="2896"/>
                    </a:lnTo>
                    <a:lnTo>
                      <a:pt x="1066" y="2927"/>
                    </a:lnTo>
                    <a:lnTo>
                      <a:pt x="1075" y="2957"/>
                    </a:lnTo>
                    <a:lnTo>
                      <a:pt x="1085" y="2986"/>
                    </a:lnTo>
                    <a:lnTo>
                      <a:pt x="1097" y="3016"/>
                    </a:lnTo>
                    <a:lnTo>
                      <a:pt x="1109" y="3043"/>
                    </a:lnTo>
                    <a:lnTo>
                      <a:pt x="1124" y="3071"/>
                    </a:lnTo>
                    <a:lnTo>
                      <a:pt x="1140" y="3098"/>
                    </a:lnTo>
                    <a:lnTo>
                      <a:pt x="1156" y="3123"/>
                    </a:lnTo>
                    <a:lnTo>
                      <a:pt x="1174" y="3148"/>
                    </a:lnTo>
                    <a:lnTo>
                      <a:pt x="1193" y="3171"/>
                    </a:lnTo>
                    <a:lnTo>
                      <a:pt x="1214" y="3194"/>
                    </a:lnTo>
                    <a:lnTo>
                      <a:pt x="1235" y="3216"/>
                    </a:lnTo>
                    <a:lnTo>
                      <a:pt x="1258" y="3236"/>
                    </a:lnTo>
                    <a:lnTo>
                      <a:pt x="1281" y="3257"/>
                    </a:lnTo>
                    <a:lnTo>
                      <a:pt x="1306" y="3275"/>
                    </a:lnTo>
                    <a:lnTo>
                      <a:pt x="1331" y="3292"/>
                    </a:lnTo>
                    <a:lnTo>
                      <a:pt x="1357" y="3308"/>
                    </a:lnTo>
                    <a:lnTo>
                      <a:pt x="1384" y="3323"/>
                    </a:lnTo>
                    <a:lnTo>
                      <a:pt x="1413" y="3336"/>
                    </a:lnTo>
                    <a:lnTo>
                      <a:pt x="1441" y="3349"/>
                    </a:lnTo>
                    <a:lnTo>
                      <a:pt x="1471" y="3360"/>
                    </a:lnTo>
                    <a:lnTo>
                      <a:pt x="1501" y="3370"/>
                    </a:lnTo>
                    <a:lnTo>
                      <a:pt x="1531" y="3378"/>
                    </a:lnTo>
                    <a:lnTo>
                      <a:pt x="1563" y="3384"/>
                    </a:lnTo>
                    <a:lnTo>
                      <a:pt x="1595" y="3390"/>
                    </a:lnTo>
                    <a:lnTo>
                      <a:pt x="1627" y="3395"/>
                    </a:lnTo>
                    <a:lnTo>
                      <a:pt x="1660" y="3397"/>
                    </a:lnTo>
                    <a:lnTo>
                      <a:pt x="1693" y="3397"/>
                    </a:lnTo>
                    <a:lnTo>
                      <a:pt x="1727" y="3397"/>
                    </a:lnTo>
                    <a:lnTo>
                      <a:pt x="1759" y="3395"/>
                    </a:lnTo>
                    <a:lnTo>
                      <a:pt x="1792" y="3390"/>
                    </a:lnTo>
                    <a:lnTo>
                      <a:pt x="1824" y="3384"/>
                    </a:lnTo>
                    <a:lnTo>
                      <a:pt x="1854" y="3378"/>
                    </a:lnTo>
                    <a:lnTo>
                      <a:pt x="1885" y="3370"/>
                    </a:lnTo>
                    <a:lnTo>
                      <a:pt x="1916" y="3360"/>
                    </a:lnTo>
                    <a:lnTo>
                      <a:pt x="1945" y="3349"/>
                    </a:lnTo>
                    <a:lnTo>
                      <a:pt x="1974" y="3336"/>
                    </a:lnTo>
                    <a:lnTo>
                      <a:pt x="2001" y="3323"/>
                    </a:lnTo>
                    <a:lnTo>
                      <a:pt x="2028" y="3308"/>
                    </a:lnTo>
                    <a:lnTo>
                      <a:pt x="2055" y="3292"/>
                    </a:lnTo>
                    <a:lnTo>
                      <a:pt x="2081" y="3275"/>
                    </a:lnTo>
                    <a:lnTo>
                      <a:pt x="2105" y="3257"/>
                    </a:lnTo>
                    <a:lnTo>
                      <a:pt x="2128" y="3236"/>
                    </a:lnTo>
                    <a:lnTo>
                      <a:pt x="2151" y="3216"/>
                    </a:lnTo>
                    <a:lnTo>
                      <a:pt x="2172" y="3194"/>
                    </a:lnTo>
                    <a:lnTo>
                      <a:pt x="2192" y="3171"/>
                    </a:lnTo>
                    <a:lnTo>
                      <a:pt x="2212" y="3148"/>
                    </a:lnTo>
                    <a:lnTo>
                      <a:pt x="2230" y="3123"/>
                    </a:lnTo>
                    <a:lnTo>
                      <a:pt x="2247" y="3098"/>
                    </a:lnTo>
                    <a:lnTo>
                      <a:pt x="2262" y="3071"/>
                    </a:lnTo>
                    <a:lnTo>
                      <a:pt x="2276" y="3043"/>
                    </a:lnTo>
                    <a:lnTo>
                      <a:pt x="2289" y="3016"/>
                    </a:lnTo>
                    <a:lnTo>
                      <a:pt x="2301" y="2986"/>
                    </a:lnTo>
                    <a:lnTo>
                      <a:pt x="2312" y="2957"/>
                    </a:lnTo>
                    <a:lnTo>
                      <a:pt x="2320" y="2927"/>
                    </a:lnTo>
                    <a:lnTo>
                      <a:pt x="2328" y="2896"/>
                    </a:lnTo>
                    <a:lnTo>
                      <a:pt x="2333" y="2864"/>
                    </a:lnTo>
                    <a:lnTo>
                      <a:pt x="2337" y="2832"/>
                    </a:lnTo>
                    <a:lnTo>
                      <a:pt x="2339" y="2799"/>
                    </a:lnTo>
                    <a:lnTo>
                      <a:pt x="2340" y="2766"/>
                    </a:lnTo>
                    <a:lnTo>
                      <a:pt x="2339" y="2726"/>
                    </a:lnTo>
                    <a:lnTo>
                      <a:pt x="2337" y="2687"/>
                    </a:lnTo>
                    <a:lnTo>
                      <a:pt x="2331" y="2651"/>
                    </a:lnTo>
                    <a:lnTo>
                      <a:pt x="2324" y="2615"/>
                    </a:lnTo>
                    <a:lnTo>
                      <a:pt x="2316" y="2581"/>
                    </a:lnTo>
                    <a:lnTo>
                      <a:pt x="2306" y="2548"/>
                    </a:lnTo>
                    <a:lnTo>
                      <a:pt x="2295" y="2517"/>
                    </a:lnTo>
                    <a:lnTo>
                      <a:pt x="2281" y="2486"/>
                    </a:lnTo>
                    <a:lnTo>
                      <a:pt x="2266" y="2458"/>
                    </a:lnTo>
                    <a:lnTo>
                      <a:pt x="2250" y="2429"/>
                    </a:lnTo>
                    <a:lnTo>
                      <a:pt x="2234" y="2403"/>
                    </a:lnTo>
                    <a:lnTo>
                      <a:pt x="2216" y="2377"/>
                    </a:lnTo>
                    <a:lnTo>
                      <a:pt x="2197" y="2352"/>
                    </a:lnTo>
                    <a:lnTo>
                      <a:pt x="2176" y="2328"/>
                    </a:lnTo>
                    <a:lnTo>
                      <a:pt x="2156" y="2305"/>
                    </a:lnTo>
                    <a:lnTo>
                      <a:pt x="2134" y="2282"/>
                    </a:lnTo>
                    <a:lnTo>
                      <a:pt x="1693" y="1852"/>
                    </a:lnTo>
                    <a:close/>
                    <a:moveTo>
                      <a:pt x="1693" y="2231"/>
                    </a:moveTo>
                    <a:lnTo>
                      <a:pt x="1936" y="2476"/>
                    </a:lnTo>
                    <a:lnTo>
                      <a:pt x="1953" y="2493"/>
                    </a:lnTo>
                    <a:lnTo>
                      <a:pt x="1968" y="2510"/>
                    </a:lnTo>
                    <a:lnTo>
                      <a:pt x="1982" y="2528"/>
                    </a:lnTo>
                    <a:lnTo>
                      <a:pt x="1994" y="2545"/>
                    </a:lnTo>
                    <a:lnTo>
                      <a:pt x="2007" y="2562"/>
                    </a:lnTo>
                    <a:lnTo>
                      <a:pt x="2017" y="2579"/>
                    </a:lnTo>
                    <a:lnTo>
                      <a:pt x="2026" y="2596"/>
                    </a:lnTo>
                    <a:lnTo>
                      <a:pt x="2034" y="2613"/>
                    </a:lnTo>
                    <a:lnTo>
                      <a:pt x="2041" y="2630"/>
                    </a:lnTo>
                    <a:lnTo>
                      <a:pt x="2048" y="2648"/>
                    </a:lnTo>
                    <a:lnTo>
                      <a:pt x="2052" y="2667"/>
                    </a:lnTo>
                    <a:lnTo>
                      <a:pt x="2057" y="2685"/>
                    </a:lnTo>
                    <a:lnTo>
                      <a:pt x="2059" y="2704"/>
                    </a:lnTo>
                    <a:lnTo>
                      <a:pt x="2061" y="2724"/>
                    </a:lnTo>
                    <a:lnTo>
                      <a:pt x="2062" y="2744"/>
                    </a:lnTo>
                    <a:lnTo>
                      <a:pt x="2064" y="2766"/>
                    </a:lnTo>
                    <a:lnTo>
                      <a:pt x="2062" y="2784"/>
                    </a:lnTo>
                    <a:lnTo>
                      <a:pt x="2061" y="2802"/>
                    </a:lnTo>
                    <a:lnTo>
                      <a:pt x="2059" y="2821"/>
                    </a:lnTo>
                    <a:lnTo>
                      <a:pt x="2056" y="2839"/>
                    </a:lnTo>
                    <a:lnTo>
                      <a:pt x="2052" y="2856"/>
                    </a:lnTo>
                    <a:lnTo>
                      <a:pt x="2048" y="2873"/>
                    </a:lnTo>
                    <a:lnTo>
                      <a:pt x="2042" y="2890"/>
                    </a:lnTo>
                    <a:lnTo>
                      <a:pt x="2035" y="2906"/>
                    </a:lnTo>
                    <a:lnTo>
                      <a:pt x="2028" y="2922"/>
                    </a:lnTo>
                    <a:lnTo>
                      <a:pt x="2020" y="2937"/>
                    </a:lnTo>
                    <a:lnTo>
                      <a:pt x="2011" y="2952"/>
                    </a:lnTo>
                    <a:lnTo>
                      <a:pt x="2002" y="2967"/>
                    </a:lnTo>
                    <a:lnTo>
                      <a:pt x="1992" y="2980"/>
                    </a:lnTo>
                    <a:lnTo>
                      <a:pt x="1981" y="2993"/>
                    </a:lnTo>
                    <a:lnTo>
                      <a:pt x="1969" y="3006"/>
                    </a:lnTo>
                    <a:lnTo>
                      <a:pt x="1958" y="3018"/>
                    </a:lnTo>
                    <a:lnTo>
                      <a:pt x="1944" y="3030"/>
                    </a:lnTo>
                    <a:lnTo>
                      <a:pt x="1932" y="3041"/>
                    </a:lnTo>
                    <a:lnTo>
                      <a:pt x="1918" y="3051"/>
                    </a:lnTo>
                    <a:lnTo>
                      <a:pt x="1903" y="3060"/>
                    </a:lnTo>
                    <a:lnTo>
                      <a:pt x="1888" y="3069"/>
                    </a:lnTo>
                    <a:lnTo>
                      <a:pt x="1873" y="3077"/>
                    </a:lnTo>
                    <a:lnTo>
                      <a:pt x="1857" y="3085"/>
                    </a:lnTo>
                    <a:lnTo>
                      <a:pt x="1840" y="3092"/>
                    </a:lnTo>
                    <a:lnTo>
                      <a:pt x="1824" y="3099"/>
                    </a:lnTo>
                    <a:lnTo>
                      <a:pt x="1805" y="3104"/>
                    </a:lnTo>
                    <a:lnTo>
                      <a:pt x="1788" y="3108"/>
                    </a:lnTo>
                    <a:lnTo>
                      <a:pt x="1770" y="3113"/>
                    </a:lnTo>
                    <a:lnTo>
                      <a:pt x="1751" y="3115"/>
                    </a:lnTo>
                    <a:lnTo>
                      <a:pt x="1733" y="3117"/>
                    </a:lnTo>
                    <a:lnTo>
                      <a:pt x="1713" y="3119"/>
                    </a:lnTo>
                    <a:lnTo>
                      <a:pt x="1693" y="3120"/>
                    </a:lnTo>
                    <a:lnTo>
                      <a:pt x="1673" y="3119"/>
                    </a:lnTo>
                    <a:lnTo>
                      <a:pt x="1654" y="3117"/>
                    </a:lnTo>
                    <a:lnTo>
                      <a:pt x="1635" y="3115"/>
                    </a:lnTo>
                    <a:lnTo>
                      <a:pt x="1617" y="3113"/>
                    </a:lnTo>
                    <a:lnTo>
                      <a:pt x="1598" y="3108"/>
                    </a:lnTo>
                    <a:lnTo>
                      <a:pt x="1580" y="3104"/>
                    </a:lnTo>
                    <a:lnTo>
                      <a:pt x="1563" y="3099"/>
                    </a:lnTo>
                    <a:lnTo>
                      <a:pt x="1546" y="3092"/>
                    </a:lnTo>
                    <a:lnTo>
                      <a:pt x="1530" y="3085"/>
                    </a:lnTo>
                    <a:lnTo>
                      <a:pt x="1514" y="3077"/>
                    </a:lnTo>
                    <a:lnTo>
                      <a:pt x="1498" y="3069"/>
                    </a:lnTo>
                    <a:lnTo>
                      <a:pt x="1483" y="3060"/>
                    </a:lnTo>
                    <a:lnTo>
                      <a:pt x="1469" y="3051"/>
                    </a:lnTo>
                    <a:lnTo>
                      <a:pt x="1455" y="3041"/>
                    </a:lnTo>
                    <a:lnTo>
                      <a:pt x="1441" y="3030"/>
                    </a:lnTo>
                    <a:lnTo>
                      <a:pt x="1429" y="3018"/>
                    </a:lnTo>
                    <a:lnTo>
                      <a:pt x="1416" y="3006"/>
                    </a:lnTo>
                    <a:lnTo>
                      <a:pt x="1405" y="2993"/>
                    </a:lnTo>
                    <a:lnTo>
                      <a:pt x="1395" y="2980"/>
                    </a:lnTo>
                    <a:lnTo>
                      <a:pt x="1384" y="2967"/>
                    </a:lnTo>
                    <a:lnTo>
                      <a:pt x="1375" y="2952"/>
                    </a:lnTo>
                    <a:lnTo>
                      <a:pt x="1366" y="2937"/>
                    </a:lnTo>
                    <a:lnTo>
                      <a:pt x="1358" y="2922"/>
                    </a:lnTo>
                    <a:lnTo>
                      <a:pt x="1351" y="2906"/>
                    </a:lnTo>
                    <a:lnTo>
                      <a:pt x="1345" y="2890"/>
                    </a:lnTo>
                    <a:lnTo>
                      <a:pt x="1339" y="2873"/>
                    </a:lnTo>
                    <a:lnTo>
                      <a:pt x="1334" y="2856"/>
                    </a:lnTo>
                    <a:lnTo>
                      <a:pt x="1330" y="2839"/>
                    </a:lnTo>
                    <a:lnTo>
                      <a:pt x="1326" y="2821"/>
                    </a:lnTo>
                    <a:lnTo>
                      <a:pt x="1324" y="2802"/>
                    </a:lnTo>
                    <a:lnTo>
                      <a:pt x="1323" y="2784"/>
                    </a:lnTo>
                    <a:lnTo>
                      <a:pt x="1323" y="2766"/>
                    </a:lnTo>
                    <a:lnTo>
                      <a:pt x="1323" y="2744"/>
                    </a:lnTo>
                    <a:lnTo>
                      <a:pt x="1324" y="2724"/>
                    </a:lnTo>
                    <a:lnTo>
                      <a:pt x="1326" y="2704"/>
                    </a:lnTo>
                    <a:lnTo>
                      <a:pt x="1330" y="2685"/>
                    </a:lnTo>
                    <a:lnTo>
                      <a:pt x="1333" y="2667"/>
                    </a:lnTo>
                    <a:lnTo>
                      <a:pt x="1339" y="2648"/>
                    </a:lnTo>
                    <a:lnTo>
                      <a:pt x="1345" y="2630"/>
                    </a:lnTo>
                    <a:lnTo>
                      <a:pt x="1351" y="2613"/>
                    </a:lnTo>
                    <a:lnTo>
                      <a:pt x="1359" y="2596"/>
                    </a:lnTo>
                    <a:lnTo>
                      <a:pt x="1369" y="2579"/>
                    </a:lnTo>
                    <a:lnTo>
                      <a:pt x="1379" y="2562"/>
                    </a:lnTo>
                    <a:lnTo>
                      <a:pt x="1390" y="2545"/>
                    </a:lnTo>
                    <a:lnTo>
                      <a:pt x="1403" y="2529"/>
                    </a:lnTo>
                    <a:lnTo>
                      <a:pt x="1416" y="2512"/>
                    </a:lnTo>
                    <a:lnTo>
                      <a:pt x="1432" y="2494"/>
                    </a:lnTo>
                    <a:lnTo>
                      <a:pt x="1448" y="2477"/>
                    </a:lnTo>
                    <a:lnTo>
                      <a:pt x="1693" y="2231"/>
                    </a:lnTo>
                    <a:close/>
                    <a:moveTo>
                      <a:pt x="629" y="1050"/>
                    </a:moveTo>
                    <a:lnTo>
                      <a:pt x="596" y="1051"/>
                    </a:lnTo>
                    <a:lnTo>
                      <a:pt x="563" y="1053"/>
                    </a:lnTo>
                    <a:lnTo>
                      <a:pt x="531" y="1057"/>
                    </a:lnTo>
                    <a:lnTo>
                      <a:pt x="499" y="1062"/>
                    </a:lnTo>
                    <a:lnTo>
                      <a:pt x="469" y="1070"/>
                    </a:lnTo>
                    <a:lnTo>
                      <a:pt x="439" y="1078"/>
                    </a:lnTo>
                    <a:lnTo>
                      <a:pt x="410" y="1089"/>
                    </a:lnTo>
                    <a:lnTo>
                      <a:pt x="380" y="1101"/>
                    </a:lnTo>
                    <a:lnTo>
                      <a:pt x="353" y="1114"/>
                    </a:lnTo>
                    <a:lnTo>
                      <a:pt x="325" y="1129"/>
                    </a:lnTo>
                    <a:lnTo>
                      <a:pt x="299" y="1143"/>
                    </a:lnTo>
                    <a:lnTo>
                      <a:pt x="273" y="1161"/>
                    </a:lnTo>
                    <a:lnTo>
                      <a:pt x="249" y="1179"/>
                    </a:lnTo>
                    <a:lnTo>
                      <a:pt x="225" y="1198"/>
                    </a:lnTo>
                    <a:lnTo>
                      <a:pt x="203" y="1219"/>
                    </a:lnTo>
                    <a:lnTo>
                      <a:pt x="181" y="1239"/>
                    </a:lnTo>
                    <a:lnTo>
                      <a:pt x="160" y="1262"/>
                    </a:lnTo>
                    <a:lnTo>
                      <a:pt x="141" y="1286"/>
                    </a:lnTo>
                    <a:lnTo>
                      <a:pt x="122" y="1310"/>
                    </a:lnTo>
                    <a:lnTo>
                      <a:pt x="105" y="1336"/>
                    </a:lnTo>
                    <a:lnTo>
                      <a:pt x="89" y="1363"/>
                    </a:lnTo>
                    <a:lnTo>
                      <a:pt x="74" y="1390"/>
                    </a:lnTo>
                    <a:lnTo>
                      <a:pt x="60" y="1417"/>
                    </a:lnTo>
                    <a:lnTo>
                      <a:pt x="48" y="1446"/>
                    </a:lnTo>
                    <a:lnTo>
                      <a:pt x="36" y="1476"/>
                    </a:lnTo>
                    <a:lnTo>
                      <a:pt x="27" y="1506"/>
                    </a:lnTo>
                    <a:lnTo>
                      <a:pt x="19" y="1537"/>
                    </a:lnTo>
                    <a:lnTo>
                      <a:pt x="13" y="1568"/>
                    </a:lnTo>
                    <a:lnTo>
                      <a:pt x="7" y="1600"/>
                    </a:lnTo>
                    <a:lnTo>
                      <a:pt x="3" y="1633"/>
                    </a:lnTo>
                    <a:lnTo>
                      <a:pt x="0" y="1666"/>
                    </a:lnTo>
                    <a:lnTo>
                      <a:pt x="0" y="1699"/>
                    </a:lnTo>
                    <a:lnTo>
                      <a:pt x="0" y="1732"/>
                    </a:lnTo>
                    <a:lnTo>
                      <a:pt x="3" y="1765"/>
                    </a:lnTo>
                    <a:lnTo>
                      <a:pt x="7" y="1797"/>
                    </a:lnTo>
                    <a:lnTo>
                      <a:pt x="13" y="1830"/>
                    </a:lnTo>
                    <a:lnTo>
                      <a:pt x="19" y="1861"/>
                    </a:lnTo>
                    <a:lnTo>
                      <a:pt x="27" y="1892"/>
                    </a:lnTo>
                    <a:lnTo>
                      <a:pt x="36" y="1922"/>
                    </a:lnTo>
                    <a:lnTo>
                      <a:pt x="48" y="1951"/>
                    </a:lnTo>
                    <a:lnTo>
                      <a:pt x="60" y="1981"/>
                    </a:lnTo>
                    <a:lnTo>
                      <a:pt x="74" y="2008"/>
                    </a:lnTo>
                    <a:lnTo>
                      <a:pt x="89" y="2036"/>
                    </a:lnTo>
                    <a:lnTo>
                      <a:pt x="105" y="2062"/>
                    </a:lnTo>
                    <a:lnTo>
                      <a:pt x="122" y="2087"/>
                    </a:lnTo>
                    <a:lnTo>
                      <a:pt x="141" y="2112"/>
                    </a:lnTo>
                    <a:lnTo>
                      <a:pt x="160" y="2135"/>
                    </a:lnTo>
                    <a:lnTo>
                      <a:pt x="181" y="2158"/>
                    </a:lnTo>
                    <a:lnTo>
                      <a:pt x="203" y="2180"/>
                    </a:lnTo>
                    <a:lnTo>
                      <a:pt x="225" y="2200"/>
                    </a:lnTo>
                    <a:lnTo>
                      <a:pt x="249" y="2219"/>
                    </a:lnTo>
                    <a:lnTo>
                      <a:pt x="273" y="2238"/>
                    </a:lnTo>
                    <a:lnTo>
                      <a:pt x="299" y="2254"/>
                    </a:lnTo>
                    <a:lnTo>
                      <a:pt x="325" y="2270"/>
                    </a:lnTo>
                    <a:lnTo>
                      <a:pt x="353" y="2284"/>
                    </a:lnTo>
                    <a:lnTo>
                      <a:pt x="380" y="2297"/>
                    </a:lnTo>
                    <a:lnTo>
                      <a:pt x="410" y="2308"/>
                    </a:lnTo>
                    <a:lnTo>
                      <a:pt x="439" y="2319"/>
                    </a:lnTo>
                    <a:lnTo>
                      <a:pt x="469" y="2328"/>
                    </a:lnTo>
                    <a:lnTo>
                      <a:pt x="499" y="2335"/>
                    </a:lnTo>
                    <a:lnTo>
                      <a:pt x="531" y="2340"/>
                    </a:lnTo>
                    <a:lnTo>
                      <a:pt x="563" y="2345"/>
                    </a:lnTo>
                    <a:lnTo>
                      <a:pt x="596" y="2347"/>
                    </a:lnTo>
                    <a:lnTo>
                      <a:pt x="629" y="2348"/>
                    </a:lnTo>
                    <a:lnTo>
                      <a:pt x="669" y="2347"/>
                    </a:lnTo>
                    <a:lnTo>
                      <a:pt x="708" y="2344"/>
                    </a:lnTo>
                    <a:lnTo>
                      <a:pt x="744" y="2339"/>
                    </a:lnTo>
                    <a:lnTo>
                      <a:pt x="779" y="2332"/>
                    </a:lnTo>
                    <a:lnTo>
                      <a:pt x="813" y="2323"/>
                    </a:lnTo>
                    <a:lnTo>
                      <a:pt x="846" y="2314"/>
                    </a:lnTo>
                    <a:lnTo>
                      <a:pt x="877" y="2302"/>
                    </a:lnTo>
                    <a:lnTo>
                      <a:pt x="908" y="2289"/>
                    </a:lnTo>
                    <a:lnTo>
                      <a:pt x="936" y="2274"/>
                    </a:lnTo>
                    <a:lnTo>
                      <a:pt x="964" y="2258"/>
                    </a:lnTo>
                    <a:lnTo>
                      <a:pt x="991" y="2241"/>
                    </a:lnTo>
                    <a:lnTo>
                      <a:pt x="1017" y="2223"/>
                    </a:lnTo>
                    <a:lnTo>
                      <a:pt x="1042" y="2203"/>
                    </a:lnTo>
                    <a:lnTo>
                      <a:pt x="1066" y="2184"/>
                    </a:lnTo>
                    <a:lnTo>
                      <a:pt x="1089" y="2164"/>
                    </a:lnTo>
                    <a:lnTo>
                      <a:pt x="1111" y="2142"/>
                    </a:lnTo>
                    <a:lnTo>
                      <a:pt x="1540" y="1699"/>
                    </a:lnTo>
                    <a:lnTo>
                      <a:pt x="1111" y="1256"/>
                    </a:lnTo>
                    <a:lnTo>
                      <a:pt x="1089" y="1235"/>
                    </a:lnTo>
                    <a:lnTo>
                      <a:pt x="1066" y="1214"/>
                    </a:lnTo>
                    <a:lnTo>
                      <a:pt x="1042" y="1194"/>
                    </a:lnTo>
                    <a:lnTo>
                      <a:pt x="1017" y="1174"/>
                    </a:lnTo>
                    <a:lnTo>
                      <a:pt x="991" y="1156"/>
                    </a:lnTo>
                    <a:lnTo>
                      <a:pt x="964" y="1140"/>
                    </a:lnTo>
                    <a:lnTo>
                      <a:pt x="936" y="1124"/>
                    </a:lnTo>
                    <a:lnTo>
                      <a:pt x="908" y="1109"/>
                    </a:lnTo>
                    <a:lnTo>
                      <a:pt x="877" y="1096"/>
                    </a:lnTo>
                    <a:lnTo>
                      <a:pt x="846" y="1084"/>
                    </a:lnTo>
                    <a:lnTo>
                      <a:pt x="813" y="1074"/>
                    </a:lnTo>
                    <a:lnTo>
                      <a:pt x="779" y="1066"/>
                    </a:lnTo>
                    <a:lnTo>
                      <a:pt x="744" y="1059"/>
                    </a:lnTo>
                    <a:lnTo>
                      <a:pt x="708" y="1053"/>
                    </a:lnTo>
                    <a:lnTo>
                      <a:pt x="669" y="1051"/>
                    </a:lnTo>
                    <a:lnTo>
                      <a:pt x="629" y="1050"/>
                    </a:lnTo>
                    <a:close/>
                    <a:moveTo>
                      <a:pt x="629" y="1327"/>
                    </a:moveTo>
                    <a:lnTo>
                      <a:pt x="651" y="1328"/>
                    </a:lnTo>
                    <a:lnTo>
                      <a:pt x="671" y="1329"/>
                    </a:lnTo>
                    <a:lnTo>
                      <a:pt x="691" y="1332"/>
                    </a:lnTo>
                    <a:lnTo>
                      <a:pt x="710" y="1334"/>
                    </a:lnTo>
                    <a:lnTo>
                      <a:pt x="728" y="1339"/>
                    </a:lnTo>
                    <a:lnTo>
                      <a:pt x="746" y="1343"/>
                    </a:lnTo>
                    <a:lnTo>
                      <a:pt x="764" y="1350"/>
                    </a:lnTo>
                    <a:lnTo>
                      <a:pt x="782" y="1357"/>
                    </a:lnTo>
                    <a:lnTo>
                      <a:pt x="799" y="1365"/>
                    </a:lnTo>
                    <a:lnTo>
                      <a:pt x="816" y="1374"/>
                    </a:lnTo>
                    <a:lnTo>
                      <a:pt x="833" y="1384"/>
                    </a:lnTo>
                    <a:lnTo>
                      <a:pt x="849" y="1396"/>
                    </a:lnTo>
                    <a:lnTo>
                      <a:pt x="866" y="1408"/>
                    </a:lnTo>
                    <a:lnTo>
                      <a:pt x="883" y="1422"/>
                    </a:lnTo>
                    <a:lnTo>
                      <a:pt x="900" y="1437"/>
                    </a:lnTo>
                    <a:lnTo>
                      <a:pt x="917" y="1453"/>
                    </a:lnTo>
                    <a:lnTo>
                      <a:pt x="1163" y="1699"/>
                    </a:lnTo>
                    <a:lnTo>
                      <a:pt x="918" y="1943"/>
                    </a:lnTo>
                    <a:lnTo>
                      <a:pt x="901" y="1959"/>
                    </a:lnTo>
                    <a:lnTo>
                      <a:pt x="884" y="1975"/>
                    </a:lnTo>
                    <a:lnTo>
                      <a:pt x="867" y="1989"/>
                    </a:lnTo>
                    <a:lnTo>
                      <a:pt x="850" y="2002"/>
                    </a:lnTo>
                    <a:lnTo>
                      <a:pt x="833" y="2013"/>
                    </a:lnTo>
                    <a:lnTo>
                      <a:pt x="816" y="2023"/>
                    </a:lnTo>
                    <a:lnTo>
                      <a:pt x="799" y="2033"/>
                    </a:lnTo>
                    <a:lnTo>
                      <a:pt x="782" y="2041"/>
                    </a:lnTo>
                    <a:lnTo>
                      <a:pt x="764" y="2048"/>
                    </a:lnTo>
                    <a:lnTo>
                      <a:pt x="746" y="2054"/>
                    </a:lnTo>
                    <a:lnTo>
                      <a:pt x="728" y="2060"/>
                    </a:lnTo>
                    <a:lnTo>
                      <a:pt x="710" y="2063"/>
                    </a:lnTo>
                    <a:lnTo>
                      <a:pt x="691" y="2067"/>
                    </a:lnTo>
                    <a:lnTo>
                      <a:pt x="671" y="2069"/>
                    </a:lnTo>
                    <a:lnTo>
                      <a:pt x="651" y="2070"/>
                    </a:lnTo>
                    <a:lnTo>
                      <a:pt x="629" y="2070"/>
                    </a:lnTo>
                    <a:lnTo>
                      <a:pt x="611" y="2070"/>
                    </a:lnTo>
                    <a:lnTo>
                      <a:pt x="593" y="2069"/>
                    </a:lnTo>
                    <a:lnTo>
                      <a:pt x="576" y="2067"/>
                    </a:lnTo>
                    <a:lnTo>
                      <a:pt x="557" y="2063"/>
                    </a:lnTo>
                    <a:lnTo>
                      <a:pt x="540" y="2059"/>
                    </a:lnTo>
                    <a:lnTo>
                      <a:pt x="523" y="2054"/>
                    </a:lnTo>
                    <a:lnTo>
                      <a:pt x="507" y="2048"/>
                    </a:lnTo>
                    <a:lnTo>
                      <a:pt x="490" y="2041"/>
                    </a:lnTo>
                    <a:lnTo>
                      <a:pt x="476" y="2035"/>
                    </a:lnTo>
                    <a:lnTo>
                      <a:pt x="460" y="2027"/>
                    </a:lnTo>
                    <a:lnTo>
                      <a:pt x="445" y="2017"/>
                    </a:lnTo>
                    <a:lnTo>
                      <a:pt x="431" y="2007"/>
                    </a:lnTo>
                    <a:lnTo>
                      <a:pt x="418" y="1997"/>
                    </a:lnTo>
                    <a:lnTo>
                      <a:pt x="404" y="1987"/>
                    </a:lnTo>
                    <a:lnTo>
                      <a:pt x="391" y="1975"/>
                    </a:lnTo>
                    <a:lnTo>
                      <a:pt x="379" y="1963"/>
                    </a:lnTo>
                    <a:lnTo>
                      <a:pt x="367" y="1950"/>
                    </a:lnTo>
                    <a:lnTo>
                      <a:pt x="356" y="1936"/>
                    </a:lnTo>
                    <a:lnTo>
                      <a:pt x="346" y="1923"/>
                    </a:lnTo>
                    <a:lnTo>
                      <a:pt x="336" y="1908"/>
                    </a:lnTo>
                    <a:lnTo>
                      <a:pt x="327" y="1893"/>
                    </a:lnTo>
                    <a:lnTo>
                      <a:pt x="319" y="1877"/>
                    </a:lnTo>
                    <a:lnTo>
                      <a:pt x="311" y="1861"/>
                    </a:lnTo>
                    <a:lnTo>
                      <a:pt x="304" y="1845"/>
                    </a:lnTo>
                    <a:lnTo>
                      <a:pt x="298" y="1828"/>
                    </a:lnTo>
                    <a:lnTo>
                      <a:pt x="292" y="1811"/>
                    </a:lnTo>
                    <a:lnTo>
                      <a:pt x="288" y="1793"/>
                    </a:lnTo>
                    <a:lnTo>
                      <a:pt x="283" y="1774"/>
                    </a:lnTo>
                    <a:lnTo>
                      <a:pt x="280" y="1756"/>
                    </a:lnTo>
                    <a:lnTo>
                      <a:pt x="279" y="1738"/>
                    </a:lnTo>
                    <a:lnTo>
                      <a:pt x="276" y="1719"/>
                    </a:lnTo>
                    <a:lnTo>
                      <a:pt x="276" y="1699"/>
                    </a:lnTo>
                    <a:lnTo>
                      <a:pt x="276" y="1680"/>
                    </a:lnTo>
                    <a:lnTo>
                      <a:pt x="279" y="1660"/>
                    </a:lnTo>
                    <a:lnTo>
                      <a:pt x="280" y="1642"/>
                    </a:lnTo>
                    <a:lnTo>
                      <a:pt x="283" y="1623"/>
                    </a:lnTo>
                    <a:lnTo>
                      <a:pt x="288" y="1606"/>
                    </a:lnTo>
                    <a:lnTo>
                      <a:pt x="292" y="1587"/>
                    </a:lnTo>
                    <a:lnTo>
                      <a:pt x="298" y="1570"/>
                    </a:lnTo>
                    <a:lnTo>
                      <a:pt x="304" y="1553"/>
                    </a:lnTo>
                    <a:lnTo>
                      <a:pt x="311" y="1536"/>
                    </a:lnTo>
                    <a:lnTo>
                      <a:pt x="319" y="1520"/>
                    </a:lnTo>
                    <a:lnTo>
                      <a:pt x="327" y="1505"/>
                    </a:lnTo>
                    <a:lnTo>
                      <a:pt x="336" y="1490"/>
                    </a:lnTo>
                    <a:lnTo>
                      <a:pt x="346" y="1476"/>
                    </a:lnTo>
                    <a:lnTo>
                      <a:pt x="356" y="1462"/>
                    </a:lnTo>
                    <a:lnTo>
                      <a:pt x="367" y="1448"/>
                    </a:lnTo>
                    <a:lnTo>
                      <a:pt x="379" y="1436"/>
                    </a:lnTo>
                    <a:lnTo>
                      <a:pt x="391" y="1423"/>
                    </a:lnTo>
                    <a:lnTo>
                      <a:pt x="404" y="1412"/>
                    </a:lnTo>
                    <a:lnTo>
                      <a:pt x="418" y="1400"/>
                    </a:lnTo>
                    <a:lnTo>
                      <a:pt x="431" y="1390"/>
                    </a:lnTo>
                    <a:lnTo>
                      <a:pt x="445" y="1381"/>
                    </a:lnTo>
                    <a:lnTo>
                      <a:pt x="460" y="1372"/>
                    </a:lnTo>
                    <a:lnTo>
                      <a:pt x="476" y="1364"/>
                    </a:lnTo>
                    <a:lnTo>
                      <a:pt x="490" y="1356"/>
                    </a:lnTo>
                    <a:lnTo>
                      <a:pt x="507" y="1350"/>
                    </a:lnTo>
                    <a:lnTo>
                      <a:pt x="523" y="1344"/>
                    </a:lnTo>
                    <a:lnTo>
                      <a:pt x="540" y="1339"/>
                    </a:lnTo>
                    <a:lnTo>
                      <a:pt x="557" y="1335"/>
                    </a:lnTo>
                    <a:lnTo>
                      <a:pt x="576" y="1332"/>
                    </a:lnTo>
                    <a:lnTo>
                      <a:pt x="593" y="1329"/>
                    </a:lnTo>
                    <a:lnTo>
                      <a:pt x="611" y="1328"/>
                    </a:lnTo>
                    <a:lnTo>
                      <a:pt x="629" y="1327"/>
                    </a:lnTo>
                    <a:close/>
                    <a:moveTo>
                      <a:pt x="2756" y="1327"/>
                    </a:moveTo>
                    <a:lnTo>
                      <a:pt x="2775" y="1328"/>
                    </a:lnTo>
                    <a:lnTo>
                      <a:pt x="2793" y="1329"/>
                    </a:lnTo>
                    <a:lnTo>
                      <a:pt x="2811" y="1332"/>
                    </a:lnTo>
                    <a:lnTo>
                      <a:pt x="2828" y="1335"/>
                    </a:lnTo>
                    <a:lnTo>
                      <a:pt x="2845" y="1339"/>
                    </a:lnTo>
                    <a:lnTo>
                      <a:pt x="2862" y="1344"/>
                    </a:lnTo>
                    <a:lnTo>
                      <a:pt x="2879" y="1350"/>
                    </a:lnTo>
                    <a:lnTo>
                      <a:pt x="2895" y="1356"/>
                    </a:lnTo>
                    <a:lnTo>
                      <a:pt x="2911" y="1364"/>
                    </a:lnTo>
                    <a:lnTo>
                      <a:pt x="2926" y="1372"/>
                    </a:lnTo>
                    <a:lnTo>
                      <a:pt x="2941" y="1381"/>
                    </a:lnTo>
                    <a:lnTo>
                      <a:pt x="2955" y="1390"/>
                    </a:lnTo>
                    <a:lnTo>
                      <a:pt x="2969" y="1400"/>
                    </a:lnTo>
                    <a:lnTo>
                      <a:pt x="2983" y="1412"/>
                    </a:lnTo>
                    <a:lnTo>
                      <a:pt x="2995" y="1423"/>
                    </a:lnTo>
                    <a:lnTo>
                      <a:pt x="3007" y="1436"/>
                    </a:lnTo>
                    <a:lnTo>
                      <a:pt x="3019" y="1448"/>
                    </a:lnTo>
                    <a:lnTo>
                      <a:pt x="3029" y="1462"/>
                    </a:lnTo>
                    <a:lnTo>
                      <a:pt x="3040" y="1476"/>
                    </a:lnTo>
                    <a:lnTo>
                      <a:pt x="3050" y="1490"/>
                    </a:lnTo>
                    <a:lnTo>
                      <a:pt x="3059" y="1505"/>
                    </a:lnTo>
                    <a:lnTo>
                      <a:pt x="3067" y="1520"/>
                    </a:lnTo>
                    <a:lnTo>
                      <a:pt x="3075" y="1536"/>
                    </a:lnTo>
                    <a:lnTo>
                      <a:pt x="3082" y="1553"/>
                    </a:lnTo>
                    <a:lnTo>
                      <a:pt x="3089" y="1570"/>
                    </a:lnTo>
                    <a:lnTo>
                      <a:pt x="3094" y="1587"/>
                    </a:lnTo>
                    <a:lnTo>
                      <a:pt x="3099" y="1606"/>
                    </a:lnTo>
                    <a:lnTo>
                      <a:pt x="3102" y="1623"/>
                    </a:lnTo>
                    <a:lnTo>
                      <a:pt x="3106" y="1642"/>
                    </a:lnTo>
                    <a:lnTo>
                      <a:pt x="3108" y="1660"/>
                    </a:lnTo>
                    <a:lnTo>
                      <a:pt x="3109" y="1680"/>
                    </a:lnTo>
                    <a:lnTo>
                      <a:pt x="3109" y="1699"/>
                    </a:lnTo>
                    <a:lnTo>
                      <a:pt x="3109" y="1719"/>
                    </a:lnTo>
                    <a:lnTo>
                      <a:pt x="3108" y="1738"/>
                    </a:lnTo>
                    <a:lnTo>
                      <a:pt x="3106" y="1756"/>
                    </a:lnTo>
                    <a:lnTo>
                      <a:pt x="3102" y="1774"/>
                    </a:lnTo>
                    <a:lnTo>
                      <a:pt x="3099" y="1793"/>
                    </a:lnTo>
                    <a:lnTo>
                      <a:pt x="3094" y="1811"/>
                    </a:lnTo>
                    <a:lnTo>
                      <a:pt x="3089" y="1828"/>
                    </a:lnTo>
                    <a:lnTo>
                      <a:pt x="3082" y="1845"/>
                    </a:lnTo>
                    <a:lnTo>
                      <a:pt x="3075" y="1861"/>
                    </a:lnTo>
                    <a:lnTo>
                      <a:pt x="3067" y="1877"/>
                    </a:lnTo>
                    <a:lnTo>
                      <a:pt x="3059" y="1893"/>
                    </a:lnTo>
                    <a:lnTo>
                      <a:pt x="3050" y="1908"/>
                    </a:lnTo>
                    <a:lnTo>
                      <a:pt x="3040" y="1923"/>
                    </a:lnTo>
                    <a:lnTo>
                      <a:pt x="3029" y="1936"/>
                    </a:lnTo>
                    <a:lnTo>
                      <a:pt x="3019" y="1950"/>
                    </a:lnTo>
                    <a:lnTo>
                      <a:pt x="3007" y="1963"/>
                    </a:lnTo>
                    <a:lnTo>
                      <a:pt x="2995" y="1975"/>
                    </a:lnTo>
                    <a:lnTo>
                      <a:pt x="2983" y="1987"/>
                    </a:lnTo>
                    <a:lnTo>
                      <a:pt x="2969" y="1997"/>
                    </a:lnTo>
                    <a:lnTo>
                      <a:pt x="2955" y="2007"/>
                    </a:lnTo>
                    <a:lnTo>
                      <a:pt x="2941" y="2017"/>
                    </a:lnTo>
                    <a:lnTo>
                      <a:pt x="2926" y="2027"/>
                    </a:lnTo>
                    <a:lnTo>
                      <a:pt x="2911" y="2035"/>
                    </a:lnTo>
                    <a:lnTo>
                      <a:pt x="2895" y="2041"/>
                    </a:lnTo>
                    <a:lnTo>
                      <a:pt x="2879" y="2048"/>
                    </a:lnTo>
                    <a:lnTo>
                      <a:pt x="2862" y="2054"/>
                    </a:lnTo>
                    <a:lnTo>
                      <a:pt x="2845" y="2059"/>
                    </a:lnTo>
                    <a:lnTo>
                      <a:pt x="2828" y="2063"/>
                    </a:lnTo>
                    <a:lnTo>
                      <a:pt x="2811" y="2067"/>
                    </a:lnTo>
                    <a:lnTo>
                      <a:pt x="2793" y="2069"/>
                    </a:lnTo>
                    <a:lnTo>
                      <a:pt x="2775" y="2070"/>
                    </a:lnTo>
                    <a:lnTo>
                      <a:pt x="2756" y="2070"/>
                    </a:lnTo>
                    <a:lnTo>
                      <a:pt x="2735" y="2070"/>
                    </a:lnTo>
                    <a:lnTo>
                      <a:pt x="2715" y="2069"/>
                    </a:lnTo>
                    <a:lnTo>
                      <a:pt x="2695" y="2067"/>
                    </a:lnTo>
                    <a:lnTo>
                      <a:pt x="2676" y="2063"/>
                    </a:lnTo>
                    <a:lnTo>
                      <a:pt x="2657" y="2060"/>
                    </a:lnTo>
                    <a:lnTo>
                      <a:pt x="2639" y="2054"/>
                    </a:lnTo>
                    <a:lnTo>
                      <a:pt x="2622" y="2048"/>
                    </a:lnTo>
                    <a:lnTo>
                      <a:pt x="2604" y="2041"/>
                    </a:lnTo>
                    <a:lnTo>
                      <a:pt x="2587" y="2033"/>
                    </a:lnTo>
                    <a:lnTo>
                      <a:pt x="2570" y="2024"/>
                    </a:lnTo>
                    <a:lnTo>
                      <a:pt x="2554" y="2014"/>
                    </a:lnTo>
                    <a:lnTo>
                      <a:pt x="2537" y="2003"/>
                    </a:lnTo>
                    <a:lnTo>
                      <a:pt x="2520" y="1990"/>
                    </a:lnTo>
                    <a:lnTo>
                      <a:pt x="2504" y="1975"/>
                    </a:lnTo>
                    <a:lnTo>
                      <a:pt x="2487" y="1960"/>
                    </a:lnTo>
                    <a:lnTo>
                      <a:pt x="2470" y="1944"/>
                    </a:lnTo>
                    <a:lnTo>
                      <a:pt x="2223" y="1699"/>
                    </a:lnTo>
                    <a:lnTo>
                      <a:pt x="2467" y="1455"/>
                    </a:lnTo>
                    <a:lnTo>
                      <a:pt x="2486" y="1438"/>
                    </a:lnTo>
                    <a:lnTo>
                      <a:pt x="2503" y="1423"/>
                    </a:lnTo>
                    <a:lnTo>
                      <a:pt x="2520" y="1409"/>
                    </a:lnTo>
                    <a:lnTo>
                      <a:pt x="2536" y="1396"/>
                    </a:lnTo>
                    <a:lnTo>
                      <a:pt x="2553" y="1384"/>
                    </a:lnTo>
                    <a:lnTo>
                      <a:pt x="2570" y="1374"/>
                    </a:lnTo>
                    <a:lnTo>
                      <a:pt x="2587" y="1365"/>
                    </a:lnTo>
                    <a:lnTo>
                      <a:pt x="2604" y="1357"/>
                    </a:lnTo>
                    <a:lnTo>
                      <a:pt x="2621" y="1350"/>
                    </a:lnTo>
                    <a:lnTo>
                      <a:pt x="2639" y="1343"/>
                    </a:lnTo>
                    <a:lnTo>
                      <a:pt x="2657" y="1339"/>
                    </a:lnTo>
                    <a:lnTo>
                      <a:pt x="2676" y="1334"/>
                    </a:lnTo>
                    <a:lnTo>
                      <a:pt x="2695" y="1332"/>
                    </a:lnTo>
                    <a:lnTo>
                      <a:pt x="2715" y="1329"/>
                    </a:lnTo>
                    <a:lnTo>
                      <a:pt x="2735" y="1328"/>
                    </a:lnTo>
                    <a:lnTo>
                      <a:pt x="2756" y="132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4" name="Freeform 6"/>
              <p:cNvSpPr>
                <a:spLocks noChangeAspect="1" noEditPoints="1"/>
              </p:cNvSpPr>
              <p:nvPr userDrawn="1"/>
            </p:nvSpPr>
            <p:spPr bwMode="auto">
              <a:xfrm>
                <a:off x="4572345" y="5747109"/>
                <a:ext cx="317430" cy="318069"/>
              </a:xfrm>
              <a:custGeom>
                <a:avLst/>
                <a:gdLst>
                  <a:gd name="T0" fmla="*/ 3407 w 3472"/>
                  <a:gd name="T1" fmla="*/ 1263 h 3480"/>
                  <a:gd name="T2" fmla="*/ 3209 w 3472"/>
                  <a:gd name="T3" fmla="*/ 818 h 3480"/>
                  <a:gd name="T4" fmla="*/ 2920 w 3472"/>
                  <a:gd name="T5" fmla="*/ 600 h 3480"/>
                  <a:gd name="T6" fmla="*/ 2609 w 3472"/>
                  <a:gd name="T7" fmla="*/ 834 h 3480"/>
                  <a:gd name="T8" fmla="*/ 2247 w 3472"/>
                  <a:gd name="T9" fmla="*/ 971 h 3480"/>
                  <a:gd name="T10" fmla="*/ 1817 w 3472"/>
                  <a:gd name="T11" fmla="*/ 999 h 3480"/>
                  <a:gd name="T12" fmla="*/ 1379 w 3472"/>
                  <a:gd name="T13" fmla="*/ 867 h 3480"/>
                  <a:gd name="T14" fmla="*/ 1002 w 3472"/>
                  <a:gd name="T15" fmla="*/ 601 h 3480"/>
                  <a:gd name="T16" fmla="*/ 1363 w 3472"/>
                  <a:gd name="T17" fmla="*/ 282 h 3480"/>
                  <a:gd name="T18" fmla="*/ 1741 w 3472"/>
                  <a:gd name="T19" fmla="*/ 0 h 3480"/>
                  <a:gd name="T20" fmla="*/ 1289 w 3472"/>
                  <a:gd name="T21" fmla="*/ 57 h 3480"/>
                  <a:gd name="T22" fmla="*/ 742 w 3472"/>
                  <a:gd name="T23" fmla="*/ 315 h 3480"/>
                  <a:gd name="T24" fmla="*/ 314 w 3472"/>
                  <a:gd name="T25" fmla="*/ 743 h 3480"/>
                  <a:gd name="T26" fmla="*/ 83 w 3472"/>
                  <a:gd name="T27" fmla="*/ 1213 h 3480"/>
                  <a:gd name="T28" fmla="*/ 5 w 3472"/>
                  <a:gd name="T29" fmla="*/ 1612 h 3480"/>
                  <a:gd name="T30" fmla="*/ 23 w 3472"/>
                  <a:gd name="T31" fmla="*/ 2019 h 3480"/>
                  <a:gd name="T32" fmla="*/ 143 w 3472"/>
                  <a:gd name="T33" fmla="*/ 2428 h 3480"/>
                  <a:gd name="T34" fmla="*/ 362 w 3472"/>
                  <a:gd name="T35" fmla="*/ 2798 h 3480"/>
                  <a:gd name="T36" fmla="*/ 644 w 3472"/>
                  <a:gd name="T37" fmla="*/ 3051 h 3480"/>
                  <a:gd name="T38" fmla="*/ 925 w 3472"/>
                  <a:gd name="T39" fmla="*/ 2852 h 3480"/>
                  <a:gd name="T40" fmla="*/ 1443 w 3472"/>
                  <a:gd name="T41" fmla="*/ 2818 h 3480"/>
                  <a:gd name="T42" fmla="*/ 1813 w 3472"/>
                  <a:gd name="T43" fmla="*/ 2640 h 3480"/>
                  <a:gd name="T44" fmla="*/ 1958 w 3472"/>
                  <a:gd name="T45" fmla="*/ 2444 h 3480"/>
                  <a:gd name="T46" fmla="*/ 1984 w 3472"/>
                  <a:gd name="T47" fmla="*/ 2176 h 3480"/>
                  <a:gd name="T48" fmla="*/ 1884 w 3472"/>
                  <a:gd name="T49" fmla="*/ 2009 h 3480"/>
                  <a:gd name="T50" fmla="*/ 1558 w 3472"/>
                  <a:gd name="T51" fmla="*/ 1875 h 3480"/>
                  <a:gd name="T52" fmla="*/ 1235 w 3472"/>
                  <a:gd name="T53" fmla="*/ 1905 h 3480"/>
                  <a:gd name="T54" fmla="*/ 863 w 3472"/>
                  <a:gd name="T55" fmla="*/ 1860 h 3480"/>
                  <a:gd name="T56" fmla="*/ 1043 w 3472"/>
                  <a:gd name="T57" fmla="*/ 970 h 3480"/>
                  <a:gd name="T58" fmla="*/ 1525 w 3472"/>
                  <a:gd name="T59" fmla="*/ 1317 h 3480"/>
                  <a:gd name="T60" fmla="*/ 1806 w 3472"/>
                  <a:gd name="T61" fmla="*/ 1449 h 3480"/>
                  <a:gd name="T62" fmla="*/ 2336 w 3472"/>
                  <a:gd name="T63" fmla="*/ 1505 h 3480"/>
                  <a:gd name="T64" fmla="*/ 2663 w 3472"/>
                  <a:gd name="T65" fmla="*/ 1760 h 3480"/>
                  <a:gd name="T66" fmla="*/ 2770 w 3472"/>
                  <a:gd name="T67" fmla="*/ 2005 h 3480"/>
                  <a:gd name="T68" fmla="*/ 2780 w 3472"/>
                  <a:gd name="T69" fmla="*/ 2290 h 3480"/>
                  <a:gd name="T70" fmla="*/ 2697 w 3472"/>
                  <a:gd name="T71" fmla="*/ 2565 h 3480"/>
                  <a:gd name="T72" fmla="*/ 2503 w 3472"/>
                  <a:gd name="T73" fmla="*/ 2850 h 3480"/>
                  <a:gd name="T74" fmla="*/ 2234 w 3472"/>
                  <a:gd name="T75" fmla="*/ 3075 h 3480"/>
                  <a:gd name="T76" fmla="*/ 1845 w 3472"/>
                  <a:gd name="T77" fmla="*/ 3248 h 3480"/>
                  <a:gd name="T78" fmla="*/ 1203 w 3472"/>
                  <a:gd name="T79" fmla="*/ 3370 h 3480"/>
                  <a:gd name="T80" fmla="*/ 1804 w 3472"/>
                  <a:gd name="T81" fmla="*/ 3478 h 3480"/>
                  <a:gd name="T82" fmla="*/ 2505 w 3472"/>
                  <a:gd name="T83" fmla="*/ 3296 h 3480"/>
                  <a:gd name="T84" fmla="*/ 3041 w 3472"/>
                  <a:gd name="T85" fmla="*/ 2885 h 3480"/>
                  <a:gd name="T86" fmla="*/ 3328 w 3472"/>
                  <a:gd name="T87" fmla="*/ 2439 h 3480"/>
                  <a:gd name="T88" fmla="*/ 3465 w 3472"/>
                  <a:gd name="T89" fmla="*/ 1928 h 3480"/>
                  <a:gd name="T90" fmla="*/ 1324 w 3472"/>
                  <a:gd name="T91" fmla="*/ 553 h 3480"/>
                  <a:gd name="T92" fmla="*/ 1726 w 3472"/>
                  <a:gd name="T93" fmla="*/ 495 h 3480"/>
                  <a:gd name="T94" fmla="*/ 2400 w 3472"/>
                  <a:gd name="T95" fmla="*/ 324 h 3480"/>
                  <a:gd name="T96" fmla="*/ 2795 w 3472"/>
                  <a:gd name="T97" fmla="*/ 173 h 3480"/>
                  <a:gd name="T98" fmla="*/ 2638 w 3472"/>
                  <a:gd name="T99" fmla="*/ 99 h 3480"/>
                  <a:gd name="T100" fmla="*/ 1856 w 3472"/>
                  <a:gd name="T101" fmla="*/ 265 h 3480"/>
                  <a:gd name="T102" fmla="*/ 1597 w 3472"/>
                  <a:gd name="T103" fmla="*/ 540 h 3480"/>
                  <a:gd name="T104" fmla="*/ 1449 w 3472"/>
                  <a:gd name="T105" fmla="*/ 655 h 3480"/>
                  <a:gd name="T106" fmla="*/ 1822 w 3472"/>
                  <a:gd name="T107" fmla="*/ 777 h 3480"/>
                  <a:gd name="T108" fmla="*/ 2223 w 3472"/>
                  <a:gd name="T109" fmla="*/ 751 h 3480"/>
                  <a:gd name="T110" fmla="*/ 2548 w 3472"/>
                  <a:gd name="T111" fmla="*/ 617 h 3480"/>
                  <a:gd name="T112" fmla="*/ 2797 w 3472"/>
                  <a:gd name="T113" fmla="*/ 407 h 3480"/>
                  <a:gd name="T114" fmla="*/ 2972 w 3472"/>
                  <a:gd name="T115" fmla="*/ 129 h 3480"/>
                  <a:gd name="T116" fmla="*/ 2644 w 3472"/>
                  <a:gd name="T117" fmla="*/ 259 h 3480"/>
                  <a:gd name="T118" fmla="*/ 2090 w 3472"/>
                  <a:gd name="T119" fmla="*/ 440 h 34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472" h="3480">
                    <a:moveTo>
                      <a:pt x="3471" y="1706"/>
                    </a:moveTo>
                    <a:lnTo>
                      <a:pt x="3469" y="1665"/>
                    </a:lnTo>
                    <a:lnTo>
                      <a:pt x="3468" y="1625"/>
                    </a:lnTo>
                    <a:lnTo>
                      <a:pt x="3465" y="1584"/>
                    </a:lnTo>
                    <a:lnTo>
                      <a:pt x="3461" y="1542"/>
                    </a:lnTo>
                    <a:lnTo>
                      <a:pt x="3457" y="1503"/>
                    </a:lnTo>
                    <a:lnTo>
                      <a:pt x="3451" y="1461"/>
                    </a:lnTo>
                    <a:lnTo>
                      <a:pt x="3444" y="1422"/>
                    </a:lnTo>
                    <a:lnTo>
                      <a:pt x="3436" y="1382"/>
                    </a:lnTo>
                    <a:lnTo>
                      <a:pt x="3427" y="1342"/>
                    </a:lnTo>
                    <a:lnTo>
                      <a:pt x="3418" y="1303"/>
                    </a:lnTo>
                    <a:lnTo>
                      <a:pt x="3407" y="1263"/>
                    </a:lnTo>
                    <a:lnTo>
                      <a:pt x="3396" y="1224"/>
                    </a:lnTo>
                    <a:lnTo>
                      <a:pt x="3383" y="1185"/>
                    </a:lnTo>
                    <a:lnTo>
                      <a:pt x="3369" y="1148"/>
                    </a:lnTo>
                    <a:lnTo>
                      <a:pt x="3356" y="1109"/>
                    </a:lnTo>
                    <a:lnTo>
                      <a:pt x="3340" y="1071"/>
                    </a:lnTo>
                    <a:lnTo>
                      <a:pt x="3324" y="1034"/>
                    </a:lnTo>
                    <a:lnTo>
                      <a:pt x="3307" y="997"/>
                    </a:lnTo>
                    <a:lnTo>
                      <a:pt x="3289" y="961"/>
                    </a:lnTo>
                    <a:lnTo>
                      <a:pt x="3270" y="924"/>
                    </a:lnTo>
                    <a:lnTo>
                      <a:pt x="3251" y="889"/>
                    </a:lnTo>
                    <a:lnTo>
                      <a:pt x="3231" y="853"/>
                    </a:lnTo>
                    <a:lnTo>
                      <a:pt x="3209" y="818"/>
                    </a:lnTo>
                    <a:lnTo>
                      <a:pt x="3187" y="784"/>
                    </a:lnTo>
                    <a:lnTo>
                      <a:pt x="3165" y="751"/>
                    </a:lnTo>
                    <a:lnTo>
                      <a:pt x="3142" y="716"/>
                    </a:lnTo>
                    <a:lnTo>
                      <a:pt x="3117" y="683"/>
                    </a:lnTo>
                    <a:lnTo>
                      <a:pt x="3092" y="651"/>
                    </a:lnTo>
                    <a:lnTo>
                      <a:pt x="3067" y="619"/>
                    </a:lnTo>
                    <a:lnTo>
                      <a:pt x="3041" y="589"/>
                    </a:lnTo>
                    <a:lnTo>
                      <a:pt x="3013" y="558"/>
                    </a:lnTo>
                    <a:lnTo>
                      <a:pt x="2986" y="528"/>
                    </a:lnTo>
                    <a:lnTo>
                      <a:pt x="2964" y="552"/>
                    </a:lnTo>
                    <a:lnTo>
                      <a:pt x="2943" y="576"/>
                    </a:lnTo>
                    <a:lnTo>
                      <a:pt x="2920" y="600"/>
                    </a:lnTo>
                    <a:lnTo>
                      <a:pt x="2897" y="623"/>
                    </a:lnTo>
                    <a:lnTo>
                      <a:pt x="2873" y="645"/>
                    </a:lnTo>
                    <a:lnTo>
                      <a:pt x="2849" y="666"/>
                    </a:lnTo>
                    <a:lnTo>
                      <a:pt x="2824" y="688"/>
                    </a:lnTo>
                    <a:lnTo>
                      <a:pt x="2799" y="708"/>
                    </a:lnTo>
                    <a:lnTo>
                      <a:pt x="2773" y="728"/>
                    </a:lnTo>
                    <a:lnTo>
                      <a:pt x="2747" y="747"/>
                    </a:lnTo>
                    <a:lnTo>
                      <a:pt x="2721" y="765"/>
                    </a:lnTo>
                    <a:lnTo>
                      <a:pt x="2694" y="784"/>
                    </a:lnTo>
                    <a:lnTo>
                      <a:pt x="2666" y="801"/>
                    </a:lnTo>
                    <a:lnTo>
                      <a:pt x="2638" y="818"/>
                    </a:lnTo>
                    <a:lnTo>
                      <a:pt x="2609" y="834"/>
                    </a:lnTo>
                    <a:lnTo>
                      <a:pt x="2581" y="850"/>
                    </a:lnTo>
                    <a:lnTo>
                      <a:pt x="2553" y="865"/>
                    </a:lnTo>
                    <a:lnTo>
                      <a:pt x="2523" y="878"/>
                    </a:lnTo>
                    <a:lnTo>
                      <a:pt x="2493" y="891"/>
                    </a:lnTo>
                    <a:lnTo>
                      <a:pt x="2464" y="904"/>
                    </a:lnTo>
                    <a:lnTo>
                      <a:pt x="2433" y="916"/>
                    </a:lnTo>
                    <a:lnTo>
                      <a:pt x="2402" y="926"/>
                    </a:lnTo>
                    <a:lnTo>
                      <a:pt x="2372" y="937"/>
                    </a:lnTo>
                    <a:lnTo>
                      <a:pt x="2341" y="947"/>
                    </a:lnTo>
                    <a:lnTo>
                      <a:pt x="2310" y="955"/>
                    </a:lnTo>
                    <a:lnTo>
                      <a:pt x="2278" y="963"/>
                    </a:lnTo>
                    <a:lnTo>
                      <a:pt x="2247" y="971"/>
                    </a:lnTo>
                    <a:lnTo>
                      <a:pt x="2215" y="977"/>
                    </a:lnTo>
                    <a:lnTo>
                      <a:pt x="2183" y="982"/>
                    </a:lnTo>
                    <a:lnTo>
                      <a:pt x="2151" y="987"/>
                    </a:lnTo>
                    <a:lnTo>
                      <a:pt x="2118" y="991"/>
                    </a:lnTo>
                    <a:lnTo>
                      <a:pt x="2086" y="994"/>
                    </a:lnTo>
                    <a:lnTo>
                      <a:pt x="2047" y="999"/>
                    </a:lnTo>
                    <a:lnTo>
                      <a:pt x="2009" y="1003"/>
                    </a:lnTo>
                    <a:lnTo>
                      <a:pt x="1970" y="1005"/>
                    </a:lnTo>
                    <a:lnTo>
                      <a:pt x="1931" y="1005"/>
                    </a:lnTo>
                    <a:lnTo>
                      <a:pt x="1894" y="1005"/>
                    </a:lnTo>
                    <a:lnTo>
                      <a:pt x="1855" y="1003"/>
                    </a:lnTo>
                    <a:lnTo>
                      <a:pt x="1817" y="999"/>
                    </a:lnTo>
                    <a:lnTo>
                      <a:pt x="1779" y="995"/>
                    </a:lnTo>
                    <a:lnTo>
                      <a:pt x="1741" y="989"/>
                    </a:lnTo>
                    <a:lnTo>
                      <a:pt x="1704" y="981"/>
                    </a:lnTo>
                    <a:lnTo>
                      <a:pt x="1666" y="973"/>
                    </a:lnTo>
                    <a:lnTo>
                      <a:pt x="1630" y="964"/>
                    </a:lnTo>
                    <a:lnTo>
                      <a:pt x="1592" y="953"/>
                    </a:lnTo>
                    <a:lnTo>
                      <a:pt x="1556" y="941"/>
                    </a:lnTo>
                    <a:lnTo>
                      <a:pt x="1520" y="929"/>
                    </a:lnTo>
                    <a:lnTo>
                      <a:pt x="1484" y="915"/>
                    </a:lnTo>
                    <a:lnTo>
                      <a:pt x="1449" y="900"/>
                    </a:lnTo>
                    <a:lnTo>
                      <a:pt x="1414" y="884"/>
                    </a:lnTo>
                    <a:lnTo>
                      <a:pt x="1379" y="867"/>
                    </a:lnTo>
                    <a:lnTo>
                      <a:pt x="1344" y="849"/>
                    </a:lnTo>
                    <a:lnTo>
                      <a:pt x="1311" y="830"/>
                    </a:lnTo>
                    <a:lnTo>
                      <a:pt x="1277" y="811"/>
                    </a:lnTo>
                    <a:lnTo>
                      <a:pt x="1244" y="791"/>
                    </a:lnTo>
                    <a:lnTo>
                      <a:pt x="1212" y="770"/>
                    </a:lnTo>
                    <a:lnTo>
                      <a:pt x="1181" y="747"/>
                    </a:lnTo>
                    <a:lnTo>
                      <a:pt x="1150" y="724"/>
                    </a:lnTo>
                    <a:lnTo>
                      <a:pt x="1119" y="702"/>
                    </a:lnTo>
                    <a:lnTo>
                      <a:pt x="1088" y="678"/>
                    </a:lnTo>
                    <a:lnTo>
                      <a:pt x="1059" y="652"/>
                    </a:lnTo>
                    <a:lnTo>
                      <a:pt x="1030" y="627"/>
                    </a:lnTo>
                    <a:lnTo>
                      <a:pt x="1002" y="601"/>
                    </a:lnTo>
                    <a:lnTo>
                      <a:pt x="975" y="575"/>
                    </a:lnTo>
                    <a:lnTo>
                      <a:pt x="1000" y="551"/>
                    </a:lnTo>
                    <a:lnTo>
                      <a:pt x="1026" y="527"/>
                    </a:lnTo>
                    <a:lnTo>
                      <a:pt x="1052" y="504"/>
                    </a:lnTo>
                    <a:lnTo>
                      <a:pt x="1079" y="481"/>
                    </a:lnTo>
                    <a:lnTo>
                      <a:pt x="1106" y="460"/>
                    </a:lnTo>
                    <a:lnTo>
                      <a:pt x="1133" y="438"/>
                    </a:lnTo>
                    <a:lnTo>
                      <a:pt x="1161" y="417"/>
                    </a:lnTo>
                    <a:lnTo>
                      <a:pt x="1189" y="397"/>
                    </a:lnTo>
                    <a:lnTo>
                      <a:pt x="1245" y="357"/>
                    </a:lnTo>
                    <a:lnTo>
                      <a:pt x="1303" y="318"/>
                    </a:lnTo>
                    <a:lnTo>
                      <a:pt x="1363" y="282"/>
                    </a:lnTo>
                    <a:lnTo>
                      <a:pt x="1423" y="246"/>
                    </a:lnTo>
                    <a:lnTo>
                      <a:pt x="1484" y="212"/>
                    </a:lnTo>
                    <a:lnTo>
                      <a:pt x="1546" y="180"/>
                    </a:lnTo>
                    <a:lnTo>
                      <a:pt x="1608" y="148"/>
                    </a:lnTo>
                    <a:lnTo>
                      <a:pt x="1671" y="119"/>
                    </a:lnTo>
                    <a:lnTo>
                      <a:pt x="1735" y="89"/>
                    </a:lnTo>
                    <a:lnTo>
                      <a:pt x="1798" y="60"/>
                    </a:lnTo>
                    <a:lnTo>
                      <a:pt x="1862" y="33"/>
                    </a:lnTo>
                    <a:lnTo>
                      <a:pt x="1926" y="6"/>
                    </a:lnTo>
                    <a:lnTo>
                      <a:pt x="1852" y="2"/>
                    </a:lnTo>
                    <a:lnTo>
                      <a:pt x="1778" y="0"/>
                    </a:lnTo>
                    <a:lnTo>
                      <a:pt x="1741" y="0"/>
                    </a:lnTo>
                    <a:lnTo>
                      <a:pt x="1704" y="0"/>
                    </a:lnTo>
                    <a:lnTo>
                      <a:pt x="1668" y="1"/>
                    </a:lnTo>
                    <a:lnTo>
                      <a:pt x="1630" y="2"/>
                    </a:lnTo>
                    <a:lnTo>
                      <a:pt x="1594" y="4"/>
                    </a:lnTo>
                    <a:lnTo>
                      <a:pt x="1557" y="8"/>
                    </a:lnTo>
                    <a:lnTo>
                      <a:pt x="1520" y="11"/>
                    </a:lnTo>
                    <a:lnTo>
                      <a:pt x="1483" y="17"/>
                    </a:lnTo>
                    <a:lnTo>
                      <a:pt x="1447" y="23"/>
                    </a:lnTo>
                    <a:lnTo>
                      <a:pt x="1410" y="28"/>
                    </a:lnTo>
                    <a:lnTo>
                      <a:pt x="1374" y="36"/>
                    </a:lnTo>
                    <a:lnTo>
                      <a:pt x="1339" y="45"/>
                    </a:lnTo>
                    <a:lnTo>
                      <a:pt x="1289" y="57"/>
                    </a:lnTo>
                    <a:lnTo>
                      <a:pt x="1241" y="72"/>
                    </a:lnTo>
                    <a:lnTo>
                      <a:pt x="1192" y="87"/>
                    </a:lnTo>
                    <a:lnTo>
                      <a:pt x="1144" y="104"/>
                    </a:lnTo>
                    <a:lnTo>
                      <a:pt x="1096" y="122"/>
                    </a:lnTo>
                    <a:lnTo>
                      <a:pt x="1050" y="141"/>
                    </a:lnTo>
                    <a:lnTo>
                      <a:pt x="1004" y="162"/>
                    </a:lnTo>
                    <a:lnTo>
                      <a:pt x="959" y="184"/>
                    </a:lnTo>
                    <a:lnTo>
                      <a:pt x="913" y="208"/>
                    </a:lnTo>
                    <a:lnTo>
                      <a:pt x="870" y="233"/>
                    </a:lnTo>
                    <a:lnTo>
                      <a:pt x="826" y="259"/>
                    </a:lnTo>
                    <a:lnTo>
                      <a:pt x="784" y="286"/>
                    </a:lnTo>
                    <a:lnTo>
                      <a:pt x="742" y="315"/>
                    </a:lnTo>
                    <a:lnTo>
                      <a:pt x="701" y="344"/>
                    </a:lnTo>
                    <a:lnTo>
                      <a:pt x="661" y="375"/>
                    </a:lnTo>
                    <a:lnTo>
                      <a:pt x="621" y="407"/>
                    </a:lnTo>
                    <a:lnTo>
                      <a:pt x="582" y="440"/>
                    </a:lnTo>
                    <a:lnTo>
                      <a:pt x="546" y="474"/>
                    </a:lnTo>
                    <a:lnTo>
                      <a:pt x="509" y="510"/>
                    </a:lnTo>
                    <a:lnTo>
                      <a:pt x="474" y="546"/>
                    </a:lnTo>
                    <a:lnTo>
                      <a:pt x="439" y="584"/>
                    </a:lnTo>
                    <a:lnTo>
                      <a:pt x="406" y="622"/>
                    </a:lnTo>
                    <a:lnTo>
                      <a:pt x="374" y="662"/>
                    </a:lnTo>
                    <a:lnTo>
                      <a:pt x="343" y="702"/>
                    </a:lnTo>
                    <a:lnTo>
                      <a:pt x="314" y="743"/>
                    </a:lnTo>
                    <a:lnTo>
                      <a:pt x="285" y="785"/>
                    </a:lnTo>
                    <a:lnTo>
                      <a:pt x="258" y="827"/>
                    </a:lnTo>
                    <a:lnTo>
                      <a:pt x="232" y="870"/>
                    </a:lnTo>
                    <a:lnTo>
                      <a:pt x="207" y="915"/>
                    </a:lnTo>
                    <a:lnTo>
                      <a:pt x="184" y="961"/>
                    </a:lnTo>
                    <a:lnTo>
                      <a:pt x="162" y="1006"/>
                    </a:lnTo>
                    <a:lnTo>
                      <a:pt x="142" y="1053"/>
                    </a:lnTo>
                    <a:lnTo>
                      <a:pt x="129" y="1084"/>
                    </a:lnTo>
                    <a:lnTo>
                      <a:pt x="117" y="1116"/>
                    </a:lnTo>
                    <a:lnTo>
                      <a:pt x="104" y="1148"/>
                    </a:lnTo>
                    <a:lnTo>
                      <a:pt x="93" y="1180"/>
                    </a:lnTo>
                    <a:lnTo>
                      <a:pt x="83" y="1213"/>
                    </a:lnTo>
                    <a:lnTo>
                      <a:pt x="73" y="1245"/>
                    </a:lnTo>
                    <a:lnTo>
                      <a:pt x="64" y="1278"/>
                    </a:lnTo>
                    <a:lnTo>
                      <a:pt x="54" y="1311"/>
                    </a:lnTo>
                    <a:lnTo>
                      <a:pt x="46" y="1344"/>
                    </a:lnTo>
                    <a:lnTo>
                      <a:pt x="40" y="1377"/>
                    </a:lnTo>
                    <a:lnTo>
                      <a:pt x="33" y="1410"/>
                    </a:lnTo>
                    <a:lnTo>
                      <a:pt x="26" y="1443"/>
                    </a:lnTo>
                    <a:lnTo>
                      <a:pt x="21" y="1477"/>
                    </a:lnTo>
                    <a:lnTo>
                      <a:pt x="16" y="1511"/>
                    </a:lnTo>
                    <a:lnTo>
                      <a:pt x="12" y="1545"/>
                    </a:lnTo>
                    <a:lnTo>
                      <a:pt x="8" y="1579"/>
                    </a:lnTo>
                    <a:lnTo>
                      <a:pt x="5" y="1612"/>
                    </a:lnTo>
                    <a:lnTo>
                      <a:pt x="3" y="1646"/>
                    </a:lnTo>
                    <a:lnTo>
                      <a:pt x="1" y="1681"/>
                    </a:lnTo>
                    <a:lnTo>
                      <a:pt x="1" y="1715"/>
                    </a:lnTo>
                    <a:lnTo>
                      <a:pt x="0" y="1749"/>
                    </a:lnTo>
                    <a:lnTo>
                      <a:pt x="1" y="1782"/>
                    </a:lnTo>
                    <a:lnTo>
                      <a:pt x="2" y="1816"/>
                    </a:lnTo>
                    <a:lnTo>
                      <a:pt x="3" y="1851"/>
                    </a:lnTo>
                    <a:lnTo>
                      <a:pt x="5" y="1885"/>
                    </a:lnTo>
                    <a:lnTo>
                      <a:pt x="9" y="1918"/>
                    </a:lnTo>
                    <a:lnTo>
                      <a:pt x="12" y="1952"/>
                    </a:lnTo>
                    <a:lnTo>
                      <a:pt x="17" y="1986"/>
                    </a:lnTo>
                    <a:lnTo>
                      <a:pt x="23" y="2019"/>
                    </a:lnTo>
                    <a:lnTo>
                      <a:pt x="28" y="2052"/>
                    </a:lnTo>
                    <a:lnTo>
                      <a:pt x="35" y="2087"/>
                    </a:lnTo>
                    <a:lnTo>
                      <a:pt x="42" y="2120"/>
                    </a:lnTo>
                    <a:lnTo>
                      <a:pt x="51" y="2155"/>
                    </a:lnTo>
                    <a:lnTo>
                      <a:pt x="59" y="2189"/>
                    </a:lnTo>
                    <a:lnTo>
                      <a:pt x="69" y="2225"/>
                    </a:lnTo>
                    <a:lnTo>
                      <a:pt x="79" y="2259"/>
                    </a:lnTo>
                    <a:lnTo>
                      <a:pt x="91" y="2293"/>
                    </a:lnTo>
                    <a:lnTo>
                      <a:pt x="102" y="2327"/>
                    </a:lnTo>
                    <a:lnTo>
                      <a:pt x="116" y="2361"/>
                    </a:lnTo>
                    <a:lnTo>
                      <a:pt x="128" y="2395"/>
                    </a:lnTo>
                    <a:lnTo>
                      <a:pt x="143" y="2428"/>
                    </a:lnTo>
                    <a:lnTo>
                      <a:pt x="158" y="2460"/>
                    </a:lnTo>
                    <a:lnTo>
                      <a:pt x="173" y="2493"/>
                    </a:lnTo>
                    <a:lnTo>
                      <a:pt x="189" y="2525"/>
                    </a:lnTo>
                    <a:lnTo>
                      <a:pt x="206" y="2557"/>
                    </a:lnTo>
                    <a:lnTo>
                      <a:pt x="223" y="2589"/>
                    </a:lnTo>
                    <a:lnTo>
                      <a:pt x="241" y="2620"/>
                    </a:lnTo>
                    <a:lnTo>
                      <a:pt x="259" y="2650"/>
                    </a:lnTo>
                    <a:lnTo>
                      <a:pt x="279" y="2680"/>
                    </a:lnTo>
                    <a:lnTo>
                      <a:pt x="299" y="2711"/>
                    </a:lnTo>
                    <a:lnTo>
                      <a:pt x="318" y="2741"/>
                    </a:lnTo>
                    <a:lnTo>
                      <a:pt x="340" y="2769"/>
                    </a:lnTo>
                    <a:lnTo>
                      <a:pt x="362" y="2798"/>
                    </a:lnTo>
                    <a:lnTo>
                      <a:pt x="383" y="2826"/>
                    </a:lnTo>
                    <a:lnTo>
                      <a:pt x="406" y="2855"/>
                    </a:lnTo>
                    <a:lnTo>
                      <a:pt x="430" y="2882"/>
                    </a:lnTo>
                    <a:lnTo>
                      <a:pt x="454" y="2908"/>
                    </a:lnTo>
                    <a:lnTo>
                      <a:pt x="478" y="2936"/>
                    </a:lnTo>
                    <a:lnTo>
                      <a:pt x="503" y="2961"/>
                    </a:lnTo>
                    <a:lnTo>
                      <a:pt x="528" y="2987"/>
                    </a:lnTo>
                    <a:lnTo>
                      <a:pt x="554" y="3012"/>
                    </a:lnTo>
                    <a:lnTo>
                      <a:pt x="580" y="3036"/>
                    </a:lnTo>
                    <a:lnTo>
                      <a:pt x="606" y="3060"/>
                    </a:lnTo>
                    <a:lnTo>
                      <a:pt x="633" y="3084"/>
                    </a:lnTo>
                    <a:lnTo>
                      <a:pt x="644" y="3051"/>
                    </a:lnTo>
                    <a:lnTo>
                      <a:pt x="654" y="3017"/>
                    </a:lnTo>
                    <a:lnTo>
                      <a:pt x="663" y="2984"/>
                    </a:lnTo>
                    <a:lnTo>
                      <a:pt x="672" y="2949"/>
                    </a:lnTo>
                    <a:lnTo>
                      <a:pt x="681" y="2916"/>
                    </a:lnTo>
                    <a:lnTo>
                      <a:pt x="690" y="2883"/>
                    </a:lnTo>
                    <a:lnTo>
                      <a:pt x="699" y="2849"/>
                    </a:lnTo>
                    <a:lnTo>
                      <a:pt x="710" y="2816"/>
                    </a:lnTo>
                    <a:lnTo>
                      <a:pt x="752" y="2826"/>
                    </a:lnTo>
                    <a:lnTo>
                      <a:pt x="795" y="2835"/>
                    </a:lnTo>
                    <a:lnTo>
                      <a:pt x="838" y="2842"/>
                    </a:lnTo>
                    <a:lnTo>
                      <a:pt x="881" y="2848"/>
                    </a:lnTo>
                    <a:lnTo>
                      <a:pt x="925" y="2852"/>
                    </a:lnTo>
                    <a:lnTo>
                      <a:pt x="969" y="2856"/>
                    </a:lnTo>
                    <a:lnTo>
                      <a:pt x="1012" y="2858"/>
                    </a:lnTo>
                    <a:lnTo>
                      <a:pt x="1057" y="2859"/>
                    </a:lnTo>
                    <a:lnTo>
                      <a:pt x="1101" y="2859"/>
                    </a:lnTo>
                    <a:lnTo>
                      <a:pt x="1144" y="2857"/>
                    </a:lnTo>
                    <a:lnTo>
                      <a:pt x="1189" y="2855"/>
                    </a:lnTo>
                    <a:lnTo>
                      <a:pt x="1232" y="2851"/>
                    </a:lnTo>
                    <a:lnTo>
                      <a:pt x="1276" y="2847"/>
                    </a:lnTo>
                    <a:lnTo>
                      <a:pt x="1319" y="2841"/>
                    </a:lnTo>
                    <a:lnTo>
                      <a:pt x="1363" y="2834"/>
                    </a:lnTo>
                    <a:lnTo>
                      <a:pt x="1406" y="2826"/>
                    </a:lnTo>
                    <a:lnTo>
                      <a:pt x="1443" y="2818"/>
                    </a:lnTo>
                    <a:lnTo>
                      <a:pt x="1481" y="2808"/>
                    </a:lnTo>
                    <a:lnTo>
                      <a:pt x="1520" y="2796"/>
                    </a:lnTo>
                    <a:lnTo>
                      <a:pt x="1557" y="2784"/>
                    </a:lnTo>
                    <a:lnTo>
                      <a:pt x="1594" y="2770"/>
                    </a:lnTo>
                    <a:lnTo>
                      <a:pt x="1630" y="2755"/>
                    </a:lnTo>
                    <a:lnTo>
                      <a:pt x="1666" y="2738"/>
                    </a:lnTo>
                    <a:lnTo>
                      <a:pt x="1701" y="2719"/>
                    </a:lnTo>
                    <a:lnTo>
                      <a:pt x="1735" y="2698"/>
                    </a:lnTo>
                    <a:lnTo>
                      <a:pt x="1766" y="2677"/>
                    </a:lnTo>
                    <a:lnTo>
                      <a:pt x="1782" y="2665"/>
                    </a:lnTo>
                    <a:lnTo>
                      <a:pt x="1797" y="2653"/>
                    </a:lnTo>
                    <a:lnTo>
                      <a:pt x="1813" y="2640"/>
                    </a:lnTo>
                    <a:lnTo>
                      <a:pt x="1827" y="2628"/>
                    </a:lnTo>
                    <a:lnTo>
                      <a:pt x="1842" y="2614"/>
                    </a:lnTo>
                    <a:lnTo>
                      <a:pt x="1855" y="2599"/>
                    </a:lnTo>
                    <a:lnTo>
                      <a:pt x="1868" y="2585"/>
                    </a:lnTo>
                    <a:lnTo>
                      <a:pt x="1880" y="2571"/>
                    </a:lnTo>
                    <a:lnTo>
                      <a:pt x="1893" y="2555"/>
                    </a:lnTo>
                    <a:lnTo>
                      <a:pt x="1904" y="2539"/>
                    </a:lnTo>
                    <a:lnTo>
                      <a:pt x="1916" y="2521"/>
                    </a:lnTo>
                    <a:lnTo>
                      <a:pt x="1926" y="2505"/>
                    </a:lnTo>
                    <a:lnTo>
                      <a:pt x="1938" y="2485"/>
                    </a:lnTo>
                    <a:lnTo>
                      <a:pt x="1948" y="2466"/>
                    </a:lnTo>
                    <a:lnTo>
                      <a:pt x="1958" y="2444"/>
                    </a:lnTo>
                    <a:lnTo>
                      <a:pt x="1966" y="2423"/>
                    </a:lnTo>
                    <a:lnTo>
                      <a:pt x="1974" y="2402"/>
                    </a:lnTo>
                    <a:lnTo>
                      <a:pt x="1979" y="2380"/>
                    </a:lnTo>
                    <a:lnTo>
                      <a:pt x="1984" y="2357"/>
                    </a:lnTo>
                    <a:lnTo>
                      <a:pt x="1987" y="2335"/>
                    </a:lnTo>
                    <a:lnTo>
                      <a:pt x="1989" y="2313"/>
                    </a:lnTo>
                    <a:lnTo>
                      <a:pt x="1992" y="2290"/>
                    </a:lnTo>
                    <a:lnTo>
                      <a:pt x="1992" y="2267"/>
                    </a:lnTo>
                    <a:lnTo>
                      <a:pt x="1992" y="2244"/>
                    </a:lnTo>
                    <a:lnTo>
                      <a:pt x="1989" y="2221"/>
                    </a:lnTo>
                    <a:lnTo>
                      <a:pt x="1987" y="2199"/>
                    </a:lnTo>
                    <a:lnTo>
                      <a:pt x="1984" y="2176"/>
                    </a:lnTo>
                    <a:lnTo>
                      <a:pt x="1979" y="2154"/>
                    </a:lnTo>
                    <a:lnTo>
                      <a:pt x="1974" y="2138"/>
                    </a:lnTo>
                    <a:lnTo>
                      <a:pt x="1967" y="2123"/>
                    </a:lnTo>
                    <a:lnTo>
                      <a:pt x="1960" y="2110"/>
                    </a:lnTo>
                    <a:lnTo>
                      <a:pt x="1953" y="2095"/>
                    </a:lnTo>
                    <a:lnTo>
                      <a:pt x="1944" y="2082"/>
                    </a:lnTo>
                    <a:lnTo>
                      <a:pt x="1936" y="2068"/>
                    </a:lnTo>
                    <a:lnTo>
                      <a:pt x="1926" y="2056"/>
                    </a:lnTo>
                    <a:lnTo>
                      <a:pt x="1917" y="2043"/>
                    </a:lnTo>
                    <a:lnTo>
                      <a:pt x="1906" y="2032"/>
                    </a:lnTo>
                    <a:lnTo>
                      <a:pt x="1895" y="2021"/>
                    </a:lnTo>
                    <a:lnTo>
                      <a:pt x="1884" y="2009"/>
                    </a:lnTo>
                    <a:lnTo>
                      <a:pt x="1872" y="1999"/>
                    </a:lnTo>
                    <a:lnTo>
                      <a:pt x="1847" y="1979"/>
                    </a:lnTo>
                    <a:lnTo>
                      <a:pt x="1821" y="1961"/>
                    </a:lnTo>
                    <a:lnTo>
                      <a:pt x="1794" y="1945"/>
                    </a:lnTo>
                    <a:lnTo>
                      <a:pt x="1765" y="1930"/>
                    </a:lnTo>
                    <a:lnTo>
                      <a:pt x="1737" y="1918"/>
                    </a:lnTo>
                    <a:lnTo>
                      <a:pt x="1706" y="1906"/>
                    </a:lnTo>
                    <a:lnTo>
                      <a:pt x="1675" y="1896"/>
                    </a:lnTo>
                    <a:lnTo>
                      <a:pt x="1645" y="1888"/>
                    </a:lnTo>
                    <a:lnTo>
                      <a:pt x="1614" y="1882"/>
                    </a:lnTo>
                    <a:lnTo>
                      <a:pt x="1583" y="1877"/>
                    </a:lnTo>
                    <a:lnTo>
                      <a:pt x="1558" y="1875"/>
                    </a:lnTo>
                    <a:lnTo>
                      <a:pt x="1533" y="1872"/>
                    </a:lnTo>
                    <a:lnTo>
                      <a:pt x="1508" y="1871"/>
                    </a:lnTo>
                    <a:lnTo>
                      <a:pt x="1483" y="1871"/>
                    </a:lnTo>
                    <a:lnTo>
                      <a:pt x="1457" y="1871"/>
                    </a:lnTo>
                    <a:lnTo>
                      <a:pt x="1432" y="1872"/>
                    </a:lnTo>
                    <a:lnTo>
                      <a:pt x="1408" y="1875"/>
                    </a:lnTo>
                    <a:lnTo>
                      <a:pt x="1383" y="1877"/>
                    </a:lnTo>
                    <a:lnTo>
                      <a:pt x="1358" y="1880"/>
                    </a:lnTo>
                    <a:lnTo>
                      <a:pt x="1333" y="1884"/>
                    </a:lnTo>
                    <a:lnTo>
                      <a:pt x="1308" y="1888"/>
                    </a:lnTo>
                    <a:lnTo>
                      <a:pt x="1284" y="1894"/>
                    </a:lnTo>
                    <a:lnTo>
                      <a:pt x="1235" y="1905"/>
                    </a:lnTo>
                    <a:lnTo>
                      <a:pt x="1186" y="1919"/>
                    </a:lnTo>
                    <a:lnTo>
                      <a:pt x="1139" y="1935"/>
                    </a:lnTo>
                    <a:lnTo>
                      <a:pt x="1092" y="1952"/>
                    </a:lnTo>
                    <a:lnTo>
                      <a:pt x="1044" y="1971"/>
                    </a:lnTo>
                    <a:lnTo>
                      <a:pt x="999" y="1991"/>
                    </a:lnTo>
                    <a:lnTo>
                      <a:pt x="952" y="2013"/>
                    </a:lnTo>
                    <a:lnTo>
                      <a:pt x="908" y="2035"/>
                    </a:lnTo>
                    <a:lnTo>
                      <a:pt x="862" y="2058"/>
                    </a:lnTo>
                    <a:lnTo>
                      <a:pt x="819" y="2082"/>
                    </a:lnTo>
                    <a:lnTo>
                      <a:pt x="834" y="2008"/>
                    </a:lnTo>
                    <a:lnTo>
                      <a:pt x="848" y="1934"/>
                    </a:lnTo>
                    <a:lnTo>
                      <a:pt x="863" y="1860"/>
                    </a:lnTo>
                    <a:lnTo>
                      <a:pt x="878" y="1786"/>
                    </a:lnTo>
                    <a:lnTo>
                      <a:pt x="893" y="1711"/>
                    </a:lnTo>
                    <a:lnTo>
                      <a:pt x="908" y="1637"/>
                    </a:lnTo>
                    <a:lnTo>
                      <a:pt x="924" y="1563"/>
                    </a:lnTo>
                    <a:lnTo>
                      <a:pt x="938" y="1489"/>
                    </a:lnTo>
                    <a:lnTo>
                      <a:pt x="953" y="1415"/>
                    </a:lnTo>
                    <a:lnTo>
                      <a:pt x="968" y="1341"/>
                    </a:lnTo>
                    <a:lnTo>
                      <a:pt x="984" y="1266"/>
                    </a:lnTo>
                    <a:lnTo>
                      <a:pt x="999" y="1192"/>
                    </a:lnTo>
                    <a:lnTo>
                      <a:pt x="1013" y="1118"/>
                    </a:lnTo>
                    <a:lnTo>
                      <a:pt x="1028" y="1044"/>
                    </a:lnTo>
                    <a:lnTo>
                      <a:pt x="1043" y="970"/>
                    </a:lnTo>
                    <a:lnTo>
                      <a:pt x="1058" y="896"/>
                    </a:lnTo>
                    <a:lnTo>
                      <a:pt x="1118" y="933"/>
                    </a:lnTo>
                    <a:lnTo>
                      <a:pt x="1178" y="970"/>
                    </a:lnTo>
                    <a:lnTo>
                      <a:pt x="1239" y="1007"/>
                    </a:lnTo>
                    <a:lnTo>
                      <a:pt x="1299" y="1044"/>
                    </a:lnTo>
                    <a:lnTo>
                      <a:pt x="1358" y="1080"/>
                    </a:lnTo>
                    <a:lnTo>
                      <a:pt x="1418" y="1117"/>
                    </a:lnTo>
                    <a:lnTo>
                      <a:pt x="1479" y="1153"/>
                    </a:lnTo>
                    <a:lnTo>
                      <a:pt x="1539" y="1190"/>
                    </a:lnTo>
                    <a:lnTo>
                      <a:pt x="1536" y="1232"/>
                    </a:lnTo>
                    <a:lnTo>
                      <a:pt x="1531" y="1274"/>
                    </a:lnTo>
                    <a:lnTo>
                      <a:pt x="1525" y="1317"/>
                    </a:lnTo>
                    <a:lnTo>
                      <a:pt x="1518" y="1359"/>
                    </a:lnTo>
                    <a:lnTo>
                      <a:pt x="1512" y="1401"/>
                    </a:lnTo>
                    <a:lnTo>
                      <a:pt x="1505" y="1442"/>
                    </a:lnTo>
                    <a:lnTo>
                      <a:pt x="1498" y="1484"/>
                    </a:lnTo>
                    <a:lnTo>
                      <a:pt x="1491" y="1526"/>
                    </a:lnTo>
                    <a:lnTo>
                      <a:pt x="1536" y="1511"/>
                    </a:lnTo>
                    <a:lnTo>
                      <a:pt x="1579" y="1497"/>
                    </a:lnTo>
                    <a:lnTo>
                      <a:pt x="1624" y="1484"/>
                    </a:lnTo>
                    <a:lnTo>
                      <a:pt x="1669" y="1473"/>
                    </a:lnTo>
                    <a:lnTo>
                      <a:pt x="1714" y="1463"/>
                    </a:lnTo>
                    <a:lnTo>
                      <a:pt x="1761" y="1455"/>
                    </a:lnTo>
                    <a:lnTo>
                      <a:pt x="1806" y="1449"/>
                    </a:lnTo>
                    <a:lnTo>
                      <a:pt x="1853" y="1443"/>
                    </a:lnTo>
                    <a:lnTo>
                      <a:pt x="1900" y="1441"/>
                    </a:lnTo>
                    <a:lnTo>
                      <a:pt x="1946" y="1439"/>
                    </a:lnTo>
                    <a:lnTo>
                      <a:pt x="1993" y="1440"/>
                    </a:lnTo>
                    <a:lnTo>
                      <a:pt x="2038" y="1442"/>
                    </a:lnTo>
                    <a:lnTo>
                      <a:pt x="2085" y="1445"/>
                    </a:lnTo>
                    <a:lnTo>
                      <a:pt x="2132" y="1451"/>
                    </a:lnTo>
                    <a:lnTo>
                      <a:pt x="2177" y="1459"/>
                    </a:lnTo>
                    <a:lnTo>
                      <a:pt x="2223" y="1468"/>
                    </a:lnTo>
                    <a:lnTo>
                      <a:pt x="2261" y="1479"/>
                    </a:lnTo>
                    <a:lnTo>
                      <a:pt x="2299" y="1491"/>
                    </a:lnTo>
                    <a:lnTo>
                      <a:pt x="2336" y="1505"/>
                    </a:lnTo>
                    <a:lnTo>
                      <a:pt x="2373" y="1521"/>
                    </a:lnTo>
                    <a:lnTo>
                      <a:pt x="2409" y="1539"/>
                    </a:lnTo>
                    <a:lnTo>
                      <a:pt x="2443" y="1558"/>
                    </a:lnTo>
                    <a:lnTo>
                      <a:pt x="2477" y="1580"/>
                    </a:lnTo>
                    <a:lnTo>
                      <a:pt x="2510" y="1603"/>
                    </a:lnTo>
                    <a:lnTo>
                      <a:pt x="2541" y="1628"/>
                    </a:lnTo>
                    <a:lnTo>
                      <a:pt x="2572" y="1654"/>
                    </a:lnTo>
                    <a:lnTo>
                      <a:pt x="2600" y="1683"/>
                    </a:lnTo>
                    <a:lnTo>
                      <a:pt x="2626" y="1712"/>
                    </a:lnTo>
                    <a:lnTo>
                      <a:pt x="2639" y="1728"/>
                    </a:lnTo>
                    <a:lnTo>
                      <a:pt x="2652" y="1743"/>
                    </a:lnTo>
                    <a:lnTo>
                      <a:pt x="2663" y="1760"/>
                    </a:lnTo>
                    <a:lnTo>
                      <a:pt x="2674" y="1776"/>
                    </a:lnTo>
                    <a:lnTo>
                      <a:pt x="2686" y="1793"/>
                    </a:lnTo>
                    <a:lnTo>
                      <a:pt x="2696" y="1811"/>
                    </a:lnTo>
                    <a:lnTo>
                      <a:pt x="2705" y="1829"/>
                    </a:lnTo>
                    <a:lnTo>
                      <a:pt x="2714" y="1846"/>
                    </a:lnTo>
                    <a:lnTo>
                      <a:pt x="2724" y="1868"/>
                    </a:lnTo>
                    <a:lnTo>
                      <a:pt x="2735" y="1890"/>
                    </a:lnTo>
                    <a:lnTo>
                      <a:pt x="2744" y="1912"/>
                    </a:lnTo>
                    <a:lnTo>
                      <a:pt x="2752" y="1935"/>
                    </a:lnTo>
                    <a:lnTo>
                      <a:pt x="2758" y="1958"/>
                    </a:lnTo>
                    <a:lnTo>
                      <a:pt x="2764" y="1981"/>
                    </a:lnTo>
                    <a:lnTo>
                      <a:pt x="2770" y="2005"/>
                    </a:lnTo>
                    <a:lnTo>
                      <a:pt x="2774" y="2027"/>
                    </a:lnTo>
                    <a:lnTo>
                      <a:pt x="2779" y="2051"/>
                    </a:lnTo>
                    <a:lnTo>
                      <a:pt x="2782" y="2075"/>
                    </a:lnTo>
                    <a:lnTo>
                      <a:pt x="2785" y="2098"/>
                    </a:lnTo>
                    <a:lnTo>
                      <a:pt x="2787" y="2122"/>
                    </a:lnTo>
                    <a:lnTo>
                      <a:pt x="2788" y="2146"/>
                    </a:lnTo>
                    <a:lnTo>
                      <a:pt x="2788" y="2170"/>
                    </a:lnTo>
                    <a:lnTo>
                      <a:pt x="2788" y="2194"/>
                    </a:lnTo>
                    <a:lnTo>
                      <a:pt x="2787" y="2218"/>
                    </a:lnTo>
                    <a:lnTo>
                      <a:pt x="2785" y="2242"/>
                    </a:lnTo>
                    <a:lnTo>
                      <a:pt x="2782" y="2266"/>
                    </a:lnTo>
                    <a:lnTo>
                      <a:pt x="2780" y="2290"/>
                    </a:lnTo>
                    <a:lnTo>
                      <a:pt x="2777" y="2314"/>
                    </a:lnTo>
                    <a:lnTo>
                      <a:pt x="2772" y="2338"/>
                    </a:lnTo>
                    <a:lnTo>
                      <a:pt x="2768" y="2362"/>
                    </a:lnTo>
                    <a:lnTo>
                      <a:pt x="2762" y="2385"/>
                    </a:lnTo>
                    <a:lnTo>
                      <a:pt x="2755" y="2408"/>
                    </a:lnTo>
                    <a:lnTo>
                      <a:pt x="2749" y="2431"/>
                    </a:lnTo>
                    <a:lnTo>
                      <a:pt x="2741" y="2454"/>
                    </a:lnTo>
                    <a:lnTo>
                      <a:pt x="2733" y="2477"/>
                    </a:lnTo>
                    <a:lnTo>
                      <a:pt x="2725" y="2500"/>
                    </a:lnTo>
                    <a:lnTo>
                      <a:pt x="2716" y="2521"/>
                    </a:lnTo>
                    <a:lnTo>
                      <a:pt x="2707" y="2543"/>
                    </a:lnTo>
                    <a:lnTo>
                      <a:pt x="2697" y="2565"/>
                    </a:lnTo>
                    <a:lnTo>
                      <a:pt x="2687" y="2586"/>
                    </a:lnTo>
                    <a:lnTo>
                      <a:pt x="2673" y="2613"/>
                    </a:lnTo>
                    <a:lnTo>
                      <a:pt x="2658" y="2638"/>
                    </a:lnTo>
                    <a:lnTo>
                      <a:pt x="2644" y="2663"/>
                    </a:lnTo>
                    <a:lnTo>
                      <a:pt x="2629" y="2688"/>
                    </a:lnTo>
                    <a:lnTo>
                      <a:pt x="2612" y="2713"/>
                    </a:lnTo>
                    <a:lnTo>
                      <a:pt x="2595" y="2737"/>
                    </a:lnTo>
                    <a:lnTo>
                      <a:pt x="2578" y="2760"/>
                    </a:lnTo>
                    <a:lnTo>
                      <a:pt x="2559" y="2784"/>
                    </a:lnTo>
                    <a:lnTo>
                      <a:pt x="2541" y="2806"/>
                    </a:lnTo>
                    <a:lnTo>
                      <a:pt x="2522" y="2828"/>
                    </a:lnTo>
                    <a:lnTo>
                      <a:pt x="2503" y="2850"/>
                    </a:lnTo>
                    <a:lnTo>
                      <a:pt x="2483" y="2872"/>
                    </a:lnTo>
                    <a:lnTo>
                      <a:pt x="2463" y="2892"/>
                    </a:lnTo>
                    <a:lnTo>
                      <a:pt x="2441" y="2913"/>
                    </a:lnTo>
                    <a:lnTo>
                      <a:pt x="2419" y="2933"/>
                    </a:lnTo>
                    <a:lnTo>
                      <a:pt x="2398" y="2953"/>
                    </a:lnTo>
                    <a:lnTo>
                      <a:pt x="2376" y="2971"/>
                    </a:lnTo>
                    <a:lnTo>
                      <a:pt x="2353" y="2990"/>
                    </a:lnTo>
                    <a:lnTo>
                      <a:pt x="2330" y="3009"/>
                    </a:lnTo>
                    <a:lnTo>
                      <a:pt x="2307" y="3026"/>
                    </a:lnTo>
                    <a:lnTo>
                      <a:pt x="2283" y="3043"/>
                    </a:lnTo>
                    <a:lnTo>
                      <a:pt x="2258" y="3059"/>
                    </a:lnTo>
                    <a:lnTo>
                      <a:pt x="2234" y="3075"/>
                    </a:lnTo>
                    <a:lnTo>
                      <a:pt x="2209" y="3091"/>
                    </a:lnTo>
                    <a:lnTo>
                      <a:pt x="2184" y="3106"/>
                    </a:lnTo>
                    <a:lnTo>
                      <a:pt x="2158" y="3120"/>
                    </a:lnTo>
                    <a:lnTo>
                      <a:pt x="2133" y="3134"/>
                    </a:lnTo>
                    <a:lnTo>
                      <a:pt x="2107" y="3147"/>
                    </a:lnTo>
                    <a:lnTo>
                      <a:pt x="2080" y="3160"/>
                    </a:lnTo>
                    <a:lnTo>
                      <a:pt x="2053" y="3172"/>
                    </a:lnTo>
                    <a:lnTo>
                      <a:pt x="2027" y="3184"/>
                    </a:lnTo>
                    <a:lnTo>
                      <a:pt x="2000" y="3195"/>
                    </a:lnTo>
                    <a:lnTo>
                      <a:pt x="1948" y="3214"/>
                    </a:lnTo>
                    <a:lnTo>
                      <a:pt x="1897" y="3232"/>
                    </a:lnTo>
                    <a:lnTo>
                      <a:pt x="1845" y="3248"/>
                    </a:lnTo>
                    <a:lnTo>
                      <a:pt x="1793" y="3264"/>
                    </a:lnTo>
                    <a:lnTo>
                      <a:pt x="1740" y="3280"/>
                    </a:lnTo>
                    <a:lnTo>
                      <a:pt x="1688" y="3294"/>
                    </a:lnTo>
                    <a:lnTo>
                      <a:pt x="1635" y="3306"/>
                    </a:lnTo>
                    <a:lnTo>
                      <a:pt x="1581" y="3318"/>
                    </a:lnTo>
                    <a:lnTo>
                      <a:pt x="1528" y="3329"/>
                    </a:lnTo>
                    <a:lnTo>
                      <a:pt x="1474" y="3338"/>
                    </a:lnTo>
                    <a:lnTo>
                      <a:pt x="1420" y="3348"/>
                    </a:lnTo>
                    <a:lnTo>
                      <a:pt x="1366" y="3354"/>
                    </a:lnTo>
                    <a:lnTo>
                      <a:pt x="1311" y="3361"/>
                    </a:lnTo>
                    <a:lnTo>
                      <a:pt x="1258" y="3366"/>
                    </a:lnTo>
                    <a:lnTo>
                      <a:pt x="1203" y="3370"/>
                    </a:lnTo>
                    <a:lnTo>
                      <a:pt x="1149" y="3374"/>
                    </a:lnTo>
                    <a:lnTo>
                      <a:pt x="1206" y="3394"/>
                    </a:lnTo>
                    <a:lnTo>
                      <a:pt x="1264" y="3413"/>
                    </a:lnTo>
                    <a:lnTo>
                      <a:pt x="1323" y="3430"/>
                    </a:lnTo>
                    <a:lnTo>
                      <a:pt x="1382" y="3443"/>
                    </a:lnTo>
                    <a:lnTo>
                      <a:pt x="1441" y="3455"/>
                    </a:lnTo>
                    <a:lnTo>
                      <a:pt x="1501" y="3464"/>
                    </a:lnTo>
                    <a:lnTo>
                      <a:pt x="1562" y="3472"/>
                    </a:lnTo>
                    <a:lnTo>
                      <a:pt x="1622" y="3476"/>
                    </a:lnTo>
                    <a:lnTo>
                      <a:pt x="1682" y="3479"/>
                    </a:lnTo>
                    <a:lnTo>
                      <a:pt x="1743" y="3480"/>
                    </a:lnTo>
                    <a:lnTo>
                      <a:pt x="1804" y="3478"/>
                    </a:lnTo>
                    <a:lnTo>
                      <a:pt x="1864" y="3474"/>
                    </a:lnTo>
                    <a:lnTo>
                      <a:pt x="1925" y="3467"/>
                    </a:lnTo>
                    <a:lnTo>
                      <a:pt x="1985" y="3459"/>
                    </a:lnTo>
                    <a:lnTo>
                      <a:pt x="2044" y="3450"/>
                    </a:lnTo>
                    <a:lnTo>
                      <a:pt x="2104" y="3438"/>
                    </a:lnTo>
                    <a:lnTo>
                      <a:pt x="2164" y="3423"/>
                    </a:lnTo>
                    <a:lnTo>
                      <a:pt x="2222" y="3407"/>
                    </a:lnTo>
                    <a:lnTo>
                      <a:pt x="2280" y="3389"/>
                    </a:lnTo>
                    <a:lnTo>
                      <a:pt x="2336" y="3369"/>
                    </a:lnTo>
                    <a:lnTo>
                      <a:pt x="2393" y="3346"/>
                    </a:lnTo>
                    <a:lnTo>
                      <a:pt x="2449" y="3322"/>
                    </a:lnTo>
                    <a:lnTo>
                      <a:pt x="2505" y="3296"/>
                    </a:lnTo>
                    <a:lnTo>
                      <a:pt x="2558" y="3269"/>
                    </a:lnTo>
                    <a:lnTo>
                      <a:pt x="2612" y="3239"/>
                    </a:lnTo>
                    <a:lnTo>
                      <a:pt x="2663" y="3207"/>
                    </a:lnTo>
                    <a:lnTo>
                      <a:pt x="2714" y="3174"/>
                    </a:lnTo>
                    <a:lnTo>
                      <a:pt x="2764" y="3139"/>
                    </a:lnTo>
                    <a:lnTo>
                      <a:pt x="2812" y="3102"/>
                    </a:lnTo>
                    <a:lnTo>
                      <a:pt x="2859" y="3063"/>
                    </a:lnTo>
                    <a:lnTo>
                      <a:pt x="2904" y="3023"/>
                    </a:lnTo>
                    <a:lnTo>
                      <a:pt x="2948" y="2981"/>
                    </a:lnTo>
                    <a:lnTo>
                      <a:pt x="2980" y="2949"/>
                    </a:lnTo>
                    <a:lnTo>
                      <a:pt x="3011" y="2917"/>
                    </a:lnTo>
                    <a:lnTo>
                      <a:pt x="3041" y="2885"/>
                    </a:lnTo>
                    <a:lnTo>
                      <a:pt x="3069" y="2851"/>
                    </a:lnTo>
                    <a:lnTo>
                      <a:pt x="3097" y="2817"/>
                    </a:lnTo>
                    <a:lnTo>
                      <a:pt x="3125" y="2783"/>
                    </a:lnTo>
                    <a:lnTo>
                      <a:pt x="3151" y="2746"/>
                    </a:lnTo>
                    <a:lnTo>
                      <a:pt x="3176" y="2710"/>
                    </a:lnTo>
                    <a:lnTo>
                      <a:pt x="3201" y="2673"/>
                    </a:lnTo>
                    <a:lnTo>
                      <a:pt x="3225" y="2636"/>
                    </a:lnTo>
                    <a:lnTo>
                      <a:pt x="3248" y="2598"/>
                    </a:lnTo>
                    <a:lnTo>
                      <a:pt x="3269" y="2559"/>
                    </a:lnTo>
                    <a:lnTo>
                      <a:pt x="3290" y="2519"/>
                    </a:lnTo>
                    <a:lnTo>
                      <a:pt x="3309" y="2479"/>
                    </a:lnTo>
                    <a:lnTo>
                      <a:pt x="3328" y="2439"/>
                    </a:lnTo>
                    <a:lnTo>
                      <a:pt x="3345" y="2399"/>
                    </a:lnTo>
                    <a:lnTo>
                      <a:pt x="3361" y="2357"/>
                    </a:lnTo>
                    <a:lnTo>
                      <a:pt x="3377" y="2316"/>
                    </a:lnTo>
                    <a:lnTo>
                      <a:pt x="3392" y="2274"/>
                    </a:lnTo>
                    <a:lnTo>
                      <a:pt x="3405" y="2232"/>
                    </a:lnTo>
                    <a:lnTo>
                      <a:pt x="3417" y="2189"/>
                    </a:lnTo>
                    <a:lnTo>
                      <a:pt x="3428" y="2146"/>
                    </a:lnTo>
                    <a:lnTo>
                      <a:pt x="3438" y="2103"/>
                    </a:lnTo>
                    <a:lnTo>
                      <a:pt x="3447" y="2059"/>
                    </a:lnTo>
                    <a:lnTo>
                      <a:pt x="3454" y="2016"/>
                    </a:lnTo>
                    <a:lnTo>
                      <a:pt x="3460" y="1973"/>
                    </a:lnTo>
                    <a:lnTo>
                      <a:pt x="3465" y="1928"/>
                    </a:lnTo>
                    <a:lnTo>
                      <a:pt x="3468" y="1884"/>
                    </a:lnTo>
                    <a:lnTo>
                      <a:pt x="3471" y="1839"/>
                    </a:lnTo>
                    <a:lnTo>
                      <a:pt x="3472" y="1795"/>
                    </a:lnTo>
                    <a:lnTo>
                      <a:pt x="3472" y="1750"/>
                    </a:lnTo>
                    <a:lnTo>
                      <a:pt x="3471" y="1706"/>
                    </a:lnTo>
                    <a:close/>
                    <a:moveTo>
                      <a:pt x="3008" y="101"/>
                    </a:moveTo>
                    <a:lnTo>
                      <a:pt x="3008" y="103"/>
                    </a:lnTo>
                    <a:lnTo>
                      <a:pt x="3009" y="101"/>
                    </a:lnTo>
                    <a:lnTo>
                      <a:pt x="3009" y="101"/>
                    </a:lnTo>
                    <a:lnTo>
                      <a:pt x="3009" y="101"/>
                    </a:lnTo>
                    <a:lnTo>
                      <a:pt x="3008" y="101"/>
                    </a:lnTo>
                    <a:close/>
                    <a:moveTo>
                      <a:pt x="1324" y="553"/>
                    </a:moveTo>
                    <a:lnTo>
                      <a:pt x="1322" y="559"/>
                    </a:lnTo>
                    <a:lnTo>
                      <a:pt x="1319" y="565"/>
                    </a:lnTo>
                    <a:lnTo>
                      <a:pt x="1354" y="557"/>
                    </a:lnTo>
                    <a:lnTo>
                      <a:pt x="1388" y="549"/>
                    </a:lnTo>
                    <a:lnTo>
                      <a:pt x="1422" y="542"/>
                    </a:lnTo>
                    <a:lnTo>
                      <a:pt x="1456" y="535"/>
                    </a:lnTo>
                    <a:lnTo>
                      <a:pt x="1491" y="530"/>
                    </a:lnTo>
                    <a:lnTo>
                      <a:pt x="1525" y="526"/>
                    </a:lnTo>
                    <a:lnTo>
                      <a:pt x="1559" y="521"/>
                    </a:lnTo>
                    <a:lnTo>
                      <a:pt x="1594" y="517"/>
                    </a:lnTo>
                    <a:lnTo>
                      <a:pt x="1661" y="506"/>
                    </a:lnTo>
                    <a:lnTo>
                      <a:pt x="1726" y="495"/>
                    </a:lnTo>
                    <a:lnTo>
                      <a:pt x="1788" y="484"/>
                    </a:lnTo>
                    <a:lnTo>
                      <a:pt x="1851" y="471"/>
                    </a:lnTo>
                    <a:lnTo>
                      <a:pt x="1911" y="459"/>
                    </a:lnTo>
                    <a:lnTo>
                      <a:pt x="1970" y="446"/>
                    </a:lnTo>
                    <a:lnTo>
                      <a:pt x="2027" y="432"/>
                    </a:lnTo>
                    <a:lnTo>
                      <a:pt x="2084" y="419"/>
                    </a:lnTo>
                    <a:lnTo>
                      <a:pt x="2140" y="404"/>
                    </a:lnTo>
                    <a:lnTo>
                      <a:pt x="2193" y="389"/>
                    </a:lnTo>
                    <a:lnTo>
                      <a:pt x="2247" y="373"/>
                    </a:lnTo>
                    <a:lnTo>
                      <a:pt x="2299" y="357"/>
                    </a:lnTo>
                    <a:lnTo>
                      <a:pt x="2350" y="341"/>
                    </a:lnTo>
                    <a:lnTo>
                      <a:pt x="2400" y="324"/>
                    </a:lnTo>
                    <a:lnTo>
                      <a:pt x="2450" y="306"/>
                    </a:lnTo>
                    <a:lnTo>
                      <a:pt x="2499" y="287"/>
                    </a:lnTo>
                    <a:lnTo>
                      <a:pt x="2499" y="287"/>
                    </a:lnTo>
                    <a:lnTo>
                      <a:pt x="2533" y="276"/>
                    </a:lnTo>
                    <a:lnTo>
                      <a:pt x="2567" y="263"/>
                    </a:lnTo>
                    <a:lnTo>
                      <a:pt x="2601" y="251"/>
                    </a:lnTo>
                    <a:lnTo>
                      <a:pt x="2636" y="238"/>
                    </a:lnTo>
                    <a:lnTo>
                      <a:pt x="2669" y="225"/>
                    </a:lnTo>
                    <a:lnTo>
                      <a:pt x="2703" y="211"/>
                    </a:lnTo>
                    <a:lnTo>
                      <a:pt x="2736" y="197"/>
                    </a:lnTo>
                    <a:lnTo>
                      <a:pt x="2769" y="185"/>
                    </a:lnTo>
                    <a:lnTo>
                      <a:pt x="2795" y="173"/>
                    </a:lnTo>
                    <a:lnTo>
                      <a:pt x="2822" y="163"/>
                    </a:lnTo>
                    <a:lnTo>
                      <a:pt x="2848" y="152"/>
                    </a:lnTo>
                    <a:lnTo>
                      <a:pt x="2876" y="141"/>
                    </a:lnTo>
                    <a:lnTo>
                      <a:pt x="2903" y="130"/>
                    </a:lnTo>
                    <a:lnTo>
                      <a:pt x="2929" y="120"/>
                    </a:lnTo>
                    <a:lnTo>
                      <a:pt x="2956" y="109"/>
                    </a:lnTo>
                    <a:lnTo>
                      <a:pt x="2984" y="100"/>
                    </a:lnTo>
                    <a:lnTo>
                      <a:pt x="2915" y="96"/>
                    </a:lnTo>
                    <a:lnTo>
                      <a:pt x="2846" y="95"/>
                    </a:lnTo>
                    <a:lnTo>
                      <a:pt x="2777" y="95"/>
                    </a:lnTo>
                    <a:lnTo>
                      <a:pt x="2707" y="96"/>
                    </a:lnTo>
                    <a:lnTo>
                      <a:pt x="2638" y="99"/>
                    </a:lnTo>
                    <a:lnTo>
                      <a:pt x="2570" y="105"/>
                    </a:lnTo>
                    <a:lnTo>
                      <a:pt x="2500" y="112"/>
                    </a:lnTo>
                    <a:lnTo>
                      <a:pt x="2432" y="121"/>
                    </a:lnTo>
                    <a:lnTo>
                      <a:pt x="2364" y="131"/>
                    </a:lnTo>
                    <a:lnTo>
                      <a:pt x="2295" y="142"/>
                    </a:lnTo>
                    <a:lnTo>
                      <a:pt x="2227" y="157"/>
                    </a:lnTo>
                    <a:lnTo>
                      <a:pt x="2160" y="172"/>
                    </a:lnTo>
                    <a:lnTo>
                      <a:pt x="2093" y="189"/>
                    </a:lnTo>
                    <a:lnTo>
                      <a:pt x="2026" y="208"/>
                    </a:lnTo>
                    <a:lnTo>
                      <a:pt x="1960" y="228"/>
                    </a:lnTo>
                    <a:lnTo>
                      <a:pt x="1894" y="250"/>
                    </a:lnTo>
                    <a:lnTo>
                      <a:pt x="1856" y="265"/>
                    </a:lnTo>
                    <a:lnTo>
                      <a:pt x="1819" y="279"/>
                    </a:lnTo>
                    <a:lnTo>
                      <a:pt x="1781" y="295"/>
                    </a:lnTo>
                    <a:lnTo>
                      <a:pt x="1745" y="312"/>
                    </a:lnTo>
                    <a:lnTo>
                      <a:pt x="1708" y="330"/>
                    </a:lnTo>
                    <a:lnTo>
                      <a:pt x="1672" y="348"/>
                    </a:lnTo>
                    <a:lnTo>
                      <a:pt x="1636" y="366"/>
                    </a:lnTo>
                    <a:lnTo>
                      <a:pt x="1600" y="385"/>
                    </a:lnTo>
                    <a:lnTo>
                      <a:pt x="1530" y="424"/>
                    </a:lnTo>
                    <a:lnTo>
                      <a:pt x="1459" y="467"/>
                    </a:lnTo>
                    <a:lnTo>
                      <a:pt x="1391" y="509"/>
                    </a:lnTo>
                    <a:lnTo>
                      <a:pt x="1324" y="553"/>
                    </a:lnTo>
                    <a:close/>
                    <a:moveTo>
                      <a:pt x="1597" y="540"/>
                    </a:moveTo>
                    <a:lnTo>
                      <a:pt x="1565" y="544"/>
                    </a:lnTo>
                    <a:lnTo>
                      <a:pt x="1532" y="548"/>
                    </a:lnTo>
                    <a:lnTo>
                      <a:pt x="1500" y="552"/>
                    </a:lnTo>
                    <a:lnTo>
                      <a:pt x="1468" y="557"/>
                    </a:lnTo>
                    <a:lnTo>
                      <a:pt x="1435" y="562"/>
                    </a:lnTo>
                    <a:lnTo>
                      <a:pt x="1404" y="568"/>
                    </a:lnTo>
                    <a:lnTo>
                      <a:pt x="1372" y="575"/>
                    </a:lnTo>
                    <a:lnTo>
                      <a:pt x="1340" y="583"/>
                    </a:lnTo>
                    <a:lnTo>
                      <a:pt x="1367" y="602"/>
                    </a:lnTo>
                    <a:lnTo>
                      <a:pt x="1393" y="621"/>
                    </a:lnTo>
                    <a:lnTo>
                      <a:pt x="1421" y="639"/>
                    </a:lnTo>
                    <a:lnTo>
                      <a:pt x="1449" y="655"/>
                    </a:lnTo>
                    <a:lnTo>
                      <a:pt x="1479" y="671"/>
                    </a:lnTo>
                    <a:lnTo>
                      <a:pt x="1507" y="686"/>
                    </a:lnTo>
                    <a:lnTo>
                      <a:pt x="1537" y="699"/>
                    </a:lnTo>
                    <a:lnTo>
                      <a:pt x="1567" y="712"/>
                    </a:lnTo>
                    <a:lnTo>
                      <a:pt x="1598" y="723"/>
                    </a:lnTo>
                    <a:lnTo>
                      <a:pt x="1629" y="734"/>
                    </a:lnTo>
                    <a:lnTo>
                      <a:pt x="1661" y="744"/>
                    </a:lnTo>
                    <a:lnTo>
                      <a:pt x="1693" y="752"/>
                    </a:lnTo>
                    <a:lnTo>
                      <a:pt x="1724" y="760"/>
                    </a:lnTo>
                    <a:lnTo>
                      <a:pt x="1757" y="767"/>
                    </a:lnTo>
                    <a:lnTo>
                      <a:pt x="1789" y="772"/>
                    </a:lnTo>
                    <a:lnTo>
                      <a:pt x="1822" y="777"/>
                    </a:lnTo>
                    <a:lnTo>
                      <a:pt x="1855" y="780"/>
                    </a:lnTo>
                    <a:lnTo>
                      <a:pt x="1888" y="783"/>
                    </a:lnTo>
                    <a:lnTo>
                      <a:pt x="1922" y="784"/>
                    </a:lnTo>
                    <a:lnTo>
                      <a:pt x="1955" y="785"/>
                    </a:lnTo>
                    <a:lnTo>
                      <a:pt x="1988" y="784"/>
                    </a:lnTo>
                    <a:lnTo>
                      <a:pt x="2022" y="783"/>
                    </a:lnTo>
                    <a:lnTo>
                      <a:pt x="2055" y="780"/>
                    </a:lnTo>
                    <a:lnTo>
                      <a:pt x="2090" y="776"/>
                    </a:lnTo>
                    <a:lnTo>
                      <a:pt x="2123" y="771"/>
                    </a:lnTo>
                    <a:lnTo>
                      <a:pt x="2156" y="765"/>
                    </a:lnTo>
                    <a:lnTo>
                      <a:pt x="2190" y="759"/>
                    </a:lnTo>
                    <a:lnTo>
                      <a:pt x="2223" y="751"/>
                    </a:lnTo>
                    <a:lnTo>
                      <a:pt x="2255" y="741"/>
                    </a:lnTo>
                    <a:lnTo>
                      <a:pt x="2287" y="731"/>
                    </a:lnTo>
                    <a:lnTo>
                      <a:pt x="2319" y="721"/>
                    </a:lnTo>
                    <a:lnTo>
                      <a:pt x="2352" y="708"/>
                    </a:lnTo>
                    <a:lnTo>
                      <a:pt x="2377" y="699"/>
                    </a:lnTo>
                    <a:lnTo>
                      <a:pt x="2402" y="689"/>
                    </a:lnTo>
                    <a:lnTo>
                      <a:pt x="2427" y="679"/>
                    </a:lnTo>
                    <a:lnTo>
                      <a:pt x="2452" y="667"/>
                    </a:lnTo>
                    <a:lnTo>
                      <a:pt x="2476" y="656"/>
                    </a:lnTo>
                    <a:lnTo>
                      <a:pt x="2501" y="643"/>
                    </a:lnTo>
                    <a:lnTo>
                      <a:pt x="2524" y="631"/>
                    </a:lnTo>
                    <a:lnTo>
                      <a:pt x="2548" y="617"/>
                    </a:lnTo>
                    <a:lnTo>
                      <a:pt x="2571" y="602"/>
                    </a:lnTo>
                    <a:lnTo>
                      <a:pt x="2594" y="587"/>
                    </a:lnTo>
                    <a:lnTo>
                      <a:pt x="2616" y="571"/>
                    </a:lnTo>
                    <a:lnTo>
                      <a:pt x="2638" y="556"/>
                    </a:lnTo>
                    <a:lnTo>
                      <a:pt x="2659" y="540"/>
                    </a:lnTo>
                    <a:lnTo>
                      <a:pt x="2680" y="521"/>
                    </a:lnTo>
                    <a:lnTo>
                      <a:pt x="2700" y="504"/>
                    </a:lnTo>
                    <a:lnTo>
                      <a:pt x="2721" y="486"/>
                    </a:lnTo>
                    <a:lnTo>
                      <a:pt x="2740" y="467"/>
                    </a:lnTo>
                    <a:lnTo>
                      <a:pt x="2760" y="447"/>
                    </a:lnTo>
                    <a:lnTo>
                      <a:pt x="2779" y="428"/>
                    </a:lnTo>
                    <a:lnTo>
                      <a:pt x="2797" y="407"/>
                    </a:lnTo>
                    <a:lnTo>
                      <a:pt x="2814" y="385"/>
                    </a:lnTo>
                    <a:lnTo>
                      <a:pt x="2831" y="365"/>
                    </a:lnTo>
                    <a:lnTo>
                      <a:pt x="2848" y="343"/>
                    </a:lnTo>
                    <a:lnTo>
                      <a:pt x="2864" y="320"/>
                    </a:lnTo>
                    <a:lnTo>
                      <a:pt x="2880" y="298"/>
                    </a:lnTo>
                    <a:lnTo>
                      <a:pt x="2895" y="275"/>
                    </a:lnTo>
                    <a:lnTo>
                      <a:pt x="2910" y="252"/>
                    </a:lnTo>
                    <a:lnTo>
                      <a:pt x="2923" y="228"/>
                    </a:lnTo>
                    <a:lnTo>
                      <a:pt x="2936" y="203"/>
                    </a:lnTo>
                    <a:lnTo>
                      <a:pt x="2948" y="179"/>
                    </a:lnTo>
                    <a:lnTo>
                      <a:pt x="2961" y="154"/>
                    </a:lnTo>
                    <a:lnTo>
                      <a:pt x="2972" y="129"/>
                    </a:lnTo>
                    <a:lnTo>
                      <a:pt x="2947" y="138"/>
                    </a:lnTo>
                    <a:lnTo>
                      <a:pt x="2922" y="147"/>
                    </a:lnTo>
                    <a:lnTo>
                      <a:pt x="2898" y="156"/>
                    </a:lnTo>
                    <a:lnTo>
                      <a:pt x="2874" y="166"/>
                    </a:lnTo>
                    <a:lnTo>
                      <a:pt x="2849" y="176"/>
                    </a:lnTo>
                    <a:lnTo>
                      <a:pt x="2826" y="186"/>
                    </a:lnTo>
                    <a:lnTo>
                      <a:pt x="2802" y="196"/>
                    </a:lnTo>
                    <a:lnTo>
                      <a:pt x="2778" y="205"/>
                    </a:lnTo>
                    <a:lnTo>
                      <a:pt x="2745" y="219"/>
                    </a:lnTo>
                    <a:lnTo>
                      <a:pt x="2711" y="233"/>
                    </a:lnTo>
                    <a:lnTo>
                      <a:pt x="2678" y="246"/>
                    </a:lnTo>
                    <a:lnTo>
                      <a:pt x="2644" y="259"/>
                    </a:lnTo>
                    <a:lnTo>
                      <a:pt x="2609" y="273"/>
                    </a:lnTo>
                    <a:lnTo>
                      <a:pt x="2575" y="285"/>
                    </a:lnTo>
                    <a:lnTo>
                      <a:pt x="2541" y="298"/>
                    </a:lnTo>
                    <a:lnTo>
                      <a:pt x="2507" y="309"/>
                    </a:lnTo>
                    <a:lnTo>
                      <a:pt x="2457" y="327"/>
                    </a:lnTo>
                    <a:lnTo>
                      <a:pt x="2408" y="346"/>
                    </a:lnTo>
                    <a:lnTo>
                      <a:pt x="2357" y="363"/>
                    </a:lnTo>
                    <a:lnTo>
                      <a:pt x="2306" y="379"/>
                    </a:lnTo>
                    <a:lnTo>
                      <a:pt x="2253" y="395"/>
                    </a:lnTo>
                    <a:lnTo>
                      <a:pt x="2200" y="411"/>
                    </a:lnTo>
                    <a:lnTo>
                      <a:pt x="2145" y="425"/>
                    </a:lnTo>
                    <a:lnTo>
                      <a:pt x="2090" y="440"/>
                    </a:lnTo>
                    <a:lnTo>
                      <a:pt x="2033" y="454"/>
                    </a:lnTo>
                    <a:lnTo>
                      <a:pt x="1975" y="468"/>
                    </a:lnTo>
                    <a:lnTo>
                      <a:pt x="1916" y="481"/>
                    </a:lnTo>
                    <a:lnTo>
                      <a:pt x="1855" y="494"/>
                    </a:lnTo>
                    <a:lnTo>
                      <a:pt x="1793" y="505"/>
                    </a:lnTo>
                    <a:lnTo>
                      <a:pt x="1729" y="518"/>
                    </a:lnTo>
                    <a:lnTo>
                      <a:pt x="1664" y="529"/>
                    </a:lnTo>
                    <a:lnTo>
                      <a:pt x="1597" y="54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>
                  <a:latin typeface="Arial" panose="020B0604020202020204" pitchFamily="34" charset="0"/>
                </a:endParaRPr>
              </a:p>
            </p:txBody>
          </p:sp>
        </p:grpSp>
        <p:pic>
          <p:nvPicPr>
            <p:cNvPr id="26" name="Рисунок 25"/>
            <p:cNvPicPr>
              <a:picLocks noChangeAspect="1"/>
            </p:cNvPicPr>
            <p:nvPr userDrawn="1"/>
          </p:nvPicPr>
          <p:blipFill rotWithShape="1">
            <a:blip r:embed="rId3" cstate="email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348376" y="5648584"/>
              <a:ext cx="342000" cy="2780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43799963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_3 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Текст 12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1" y="1278909"/>
            <a:ext cx="4213224" cy="1472989"/>
          </a:xfrm>
        </p:spPr>
        <p:txBody>
          <a:bodyPr lIns="0" tIns="27000" rIns="0" bIns="27000" anchor="b" anchorCtr="0">
            <a:no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400" baseline="0">
                <a:latin typeface="+mj-lt"/>
              </a:defRPr>
            </a:lvl1pPr>
          </a:lstStyle>
          <a:p>
            <a:pPr lvl="0"/>
            <a:r>
              <a:rPr lang="ru-RU" dirty="0"/>
              <a:t>Название </a:t>
            </a:r>
            <a:br>
              <a:rPr lang="ru-RU" dirty="0"/>
            </a:br>
            <a:r>
              <a:rPr lang="ru-RU" dirty="0"/>
              <a:t>презентации</a:t>
            </a:r>
          </a:p>
          <a:p>
            <a:pPr lvl="0"/>
            <a:r>
              <a:rPr lang="ru-RU" dirty="0"/>
              <a:t>в три или четыре строки</a:t>
            </a:r>
          </a:p>
        </p:txBody>
      </p:sp>
      <p:sp>
        <p:nvSpPr>
          <p:cNvPr id="15" name="Текст 15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00" y="3037462"/>
            <a:ext cx="4206226" cy="199913"/>
          </a:xfrm>
        </p:spPr>
        <p:txBody>
          <a:bodyPr lIns="0" tIns="0" rIns="0" bIns="0" anchor="b" anchorCtr="0">
            <a:normAutofit/>
          </a:bodyPr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ru-RU" dirty="0"/>
              <a:t>Введите имя автора</a:t>
            </a:r>
          </a:p>
        </p:txBody>
      </p:sp>
      <p:sp>
        <p:nvSpPr>
          <p:cNvPr id="17" name="Текст 15"/>
          <p:cNvSpPr>
            <a:spLocks noGrp="1"/>
          </p:cNvSpPr>
          <p:nvPr>
            <p:ph type="body" sz="quarter" idx="18" hasCustomPrompt="1"/>
          </p:nvPr>
        </p:nvSpPr>
        <p:spPr>
          <a:xfrm>
            <a:off x="4572001" y="3248617"/>
            <a:ext cx="4205492" cy="199913"/>
          </a:xfrm>
        </p:spPr>
        <p:txBody>
          <a:bodyPr lIns="0" tIns="0" rIns="0" bIns="0" anchor="b" anchorCtr="0">
            <a:normAutofit/>
          </a:bodyPr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ru-RU" dirty="0"/>
              <a:t>Введите название мероприятия</a:t>
            </a:r>
          </a:p>
        </p:txBody>
      </p:sp>
      <p:sp>
        <p:nvSpPr>
          <p:cNvPr id="18" name="Текст 15"/>
          <p:cNvSpPr>
            <a:spLocks noGrp="1"/>
          </p:cNvSpPr>
          <p:nvPr>
            <p:ph type="body" sz="quarter" idx="19" hasCustomPrompt="1"/>
          </p:nvPr>
        </p:nvSpPr>
        <p:spPr>
          <a:xfrm>
            <a:off x="4572000" y="3459772"/>
            <a:ext cx="4206226" cy="199913"/>
          </a:xfrm>
        </p:spPr>
        <p:txBody>
          <a:bodyPr lIns="0" tIns="0" rIns="0" bIns="0" anchor="b" anchorCtr="0">
            <a:normAutofit/>
          </a:bodyPr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ru-RU" dirty="0"/>
              <a:t>Город, ХХ месяц 20ХХ</a:t>
            </a:r>
          </a:p>
        </p:txBody>
      </p:sp>
      <p:sp>
        <p:nvSpPr>
          <p:cNvPr id="19" name="Рисунок 3"/>
          <p:cNvSpPr>
            <a:spLocks noGrp="1"/>
          </p:cNvSpPr>
          <p:nvPr>
            <p:ph type="pic" sz="quarter" idx="13"/>
          </p:nvPr>
        </p:nvSpPr>
        <p:spPr>
          <a:xfrm>
            <a:off x="830722" y="0"/>
            <a:ext cx="3564320" cy="2457868"/>
          </a:xfrm>
          <a:custGeom>
            <a:avLst/>
            <a:gdLst>
              <a:gd name="connsiteX0" fmla="*/ 0 w 4941888"/>
              <a:gd name="connsiteY0" fmla="*/ 6848475 h 6848475"/>
              <a:gd name="connsiteX1" fmla="*/ 0 w 4941888"/>
              <a:gd name="connsiteY1" fmla="*/ 0 h 6848475"/>
              <a:gd name="connsiteX2" fmla="*/ 4941888 w 4941888"/>
              <a:gd name="connsiteY2" fmla="*/ 6848475 h 6848475"/>
              <a:gd name="connsiteX3" fmla="*/ 0 w 4941888"/>
              <a:gd name="connsiteY3" fmla="*/ 6848475 h 6848475"/>
              <a:gd name="connsiteX0" fmla="*/ 0 w 4941888"/>
              <a:gd name="connsiteY0" fmla="*/ 6848475 h 6848475"/>
              <a:gd name="connsiteX1" fmla="*/ 0 w 4941888"/>
              <a:gd name="connsiteY1" fmla="*/ 0 h 6848475"/>
              <a:gd name="connsiteX2" fmla="*/ 2461846 w 4941888"/>
              <a:gd name="connsiteY2" fmla="*/ 3420208 h 6848475"/>
              <a:gd name="connsiteX3" fmla="*/ 4941888 w 4941888"/>
              <a:gd name="connsiteY3" fmla="*/ 6848475 h 6848475"/>
              <a:gd name="connsiteX4" fmla="*/ 0 w 4941888"/>
              <a:gd name="connsiteY4" fmla="*/ 6848475 h 6848475"/>
              <a:gd name="connsiteX0" fmla="*/ 0 w 4941888"/>
              <a:gd name="connsiteY0" fmla="*/ 6848475 h 6848475"/>
              <a:gd name="connsiteX1" fmla="*/ 0 w 4941888"/>
              <a:gd name="connsiteY1" fmla="*/ 0 h 6848475"/>
              <a:gd name="connsiteX2" fmla="*/ 1459523 w 4941888"/>
              <a:gd name="connsiteY2" fmla="*/ 2022231 h 6848475"/>
              <a:gd name="connsiteX3" fmla="*/ 2461846 w 4941888"/>
              <a:gd name="connsiteY3" fmla="*/ 3420208 h 6848475"/>
              <a:gd name="connsiteX4" fmla="*/ 4941888 w 4941888"/>
              <a:gd name="connsiteY4" fmla="*/ 6848475 h 6848475"/>
              <a:gd name="connsiteX5" fmla="*/ 0 w 4941888"/>
              <a:gd name="connsiteY5" fmla="*/ 6848475 h 6848475"/>
              <a:gd name="connsiteX0" fmla="*/ 0 w 4941888"/>
              <a:gd name="connsiteY0" fmla="*/ 6848475 h 6848475"/>
              <a:gd name="connsiteX1" fmla="*/ 0 w 4941888"/>
              <a:gd name="connsiteY1" fmla="*/ 0 h 6848475"/>
              <a:gd name="connsiteX2" fmla="*/ 4932484 w 4941888"/>
              <a:gd name="connsiteY2" fmla="*/ 0 h 6848475"/>
              <a:gd name="connsiteX3" fmla="*/ 2461846 w 4941888"/>
              <a:gd name="connsiteY3" fmla="*/ 3420208 h 6848475"/>
              <a:gd name="connsiteX4" fmla="*/ 4941888 w 4941888"/>
              <a:gd name="connsiteY4" fmla="*/ 6848475 h 6848475"/>
              <a:gd name="connsiteX5" fmla="*/ 0 w 4941888"/>
              <a:gd name="connsiteY5" fmla="*/ 6848475 h 6848475"/>
              <a:gd name="connsiteX0" fmla="*/ 0 w 4941888"/>
              <a:gd name="connsiteY0" fmla="*/ 6848475 h 6848475"/>
              <a:gd name="connsiteX1" fmla="*/ 0 w 4941888"/>
              <a:gd name="connsiteY1" fmla="*/ 0 h 6848475"/>
              <a:gd name="connsiteX2" fmla="*/ 4932484 w 4941888"/>
              <a:gd name="connsiteY2" fmla="*/ 0 h 6848475"/>
              <a:gd name="connsiteX3" fmla="*/ 2499946 w 4941888"/>
              <a:gd name="connsiteY3" fmla="*/ 3467833 h 6848475"/>
              <a:gd name="connsiteX4" fmla="*/ 4941888 w 4941888"/>
              <a:gd name="connsiteY4" fmla="*/ 6848475 h 6848475"/>
              <a:gd name="connsiteX5" fmla="*/ 0 w 4941888"/>
              <a:gd name="connsiteY5" fmla="*/ 6848475 h 6848475"/>
              <a:gd name="connsiteX0" fmla="*/ 0 w 4941888"/>
              <a:gd name="connsiteY0" fmla="*/ 6848475 h 6848475"/>
              <a:gd name="connsiteX1" fmla="*/ 0 w 4941888"/>
              <a:gd name="connsiteY1" fmla="*/ 0 h 6848475"/>
              <a:gd name="connsiteX2" fmla="*/ 4932484 w 4941888"/>
              <a:gd name="connsiteY2" fmla="*/ 0 h 6848475"/>
              <a:gd name="connsiteX3" fmla="*/ 2464227 w 4941888"/>
              <a:gd name="connsiteY3" fmla="*/ 3427351 h 6848475"/>
              <a:gd name="connsiteX4" fmla="*/ 4941888 w 4941888"/>
              <a:gd name="connsiteY4" fmla="*/ 6848475 h 6848475"/>
              <a:gd name="connsiteX5" fmla="*/ 0 w 4941888"/>
              <a:gd name="connsiteY5" fmla="*/ 6848475 h 6848475"/>
              <a:gd name="connsiteX0" fmla="*/ 0 w 4932484"/>
              <a:gd name="connsiteY0" fmla="*/ 6848475 h 6848475"/>
              <a:gd name="connsiteX1" fmla="*/ 0 w 4932484"/>
              <a:gd name="connsiteY1" fmla="*/ 0 h 6848475"/>
              <a:gd name="connsiteX2" fmla="*/ 4932484 w 4932484"/>
              <a:gd name="connsiteY2" fmla="*/ 0 h 6848475"/>
              <a:gd name="connsiteX3" fmla="*/ 2464227 w 4932484"/>
              <a:gd name="connsiteY3" fmla="*/ 3427351 h 6848475"/>
              <a:gd name="connsiteX4" fmla="*/ 0 w 4932484"/>
              <a:gd name="connsiteY4" fmla="*/ 6848475 h 6848475"/>
              <a:gd name="connsiteX0" fmla="*/ 2464227 w 4932484"/>
              <a:gd name="connsiteY0" fmla="*/ 3427351 h 3427351"/>
              <a:gd name="connsiteX1" fmla="*/ 0 w 4932484"/>
              <a:gd name="connsiteY1" fmla="*/ 0 h 3427351"/>
              <a:gd name="connsiteX2" fmla="*/ 4932484 w 4932484"/>
              <a:gd name="connsiteY2" fmla="*/ 0 h 3427351"/>
              <a:gd name="connsiteX3" fmla="*/ 2464227 w 4932484"/>
              <a:gd name="connsiteY3" fmla="*/ 3427351 h 3427351"/>
              <a:gd name="connsiteX0" fmla="*/ 2253212 w 4721469"/>
              <a:gd name="connsiteY0" fmla="*/ 3427351 h 3427351"/>
              <a:gd name="connsiteX1" fmla="*/ 0 w 4721469"/>
              <a:gd name="connsiteY1" fmla="*/ 17537 h 3427351"/>
              <a:gd name="connsiteX2" fmla="*/ 4721469 w 4721469"/>
              <a:gd name="connsiteY2" fmla="*/ 0 h 3427351"/>
              <a:gd name="connsiteX3" fmla="*/ 2253212 w 4721469"/>
              <a:gd name="connsiteY3" fmla="*/ 3427351 h 3427351"/>
              <a:gd name="connsiteX0" fmla="*/ 2341135 w 4721469"/>
              <a:gd name="connsiteY0" fmla="*/ 3225667 h 3225667"/>
              <a:gd name="connsiteX1" fmla="*/ 0 w 4721469"/>
              <a:gd name="connsiteY1" fmla="*/ 17537 h 3225667"/>
              <a:gd name="connsiteX2" fmla="*/ 4721469 w 4721469"/>
              <a:gd name="connsiteY2" fmla="*/ 0 h 3225667"/>
              <a:gd name="connsiteX3" fmla="*/ 2341135 w 4721469"/>
              <a:gd name="connsiteY3" fmla="*/ 3225667 h 3225667"/>
              <a:gd name="connsiteX0" fmla="*/ 2353041 w 4721469"/>
              <a:gd name="connsiteY0" fmla="*/ 3268415 h 3268415"/>
              <a:gd name="connsiteX1" fmla="*/ 0 w 4721469"/>
              <a:gd name="connsiteY1" fmla="*/ 17537 h 3268415"/>
              <a:gd name="connsiteX2" fmla="*/ 4721469 w 4721469"/>
              <a:gd name="connsiteY2" fmla="*/ 0 h 3268415"/>
              <a:gd name="connsiteX3" fmla="*/ 2353041 w 4721469"/>
              <a:gd name="connsiteY3" fmla="*/ 3268415 h 3268415"/>
              <a:gd name="connsiteX0" fmla="*/ 2353041 w 4745282"/>
              <a:gd name="connsiteY0" fmla="*/ 3268415 h 3268415"/>
              <a:gd name="connsiteX1" fmla="*/ 0 w 4745282"/>
              <a:gd name="connsiteY1" fmla="*/ 17537 h 3268415"/>
              <a:gd name="connsiteX2" fmla="*/ 4745282 w 4745282"/>
              <a:gd name="connsiteY2" fmla="*/ 0 h 3268415"/>
              <a:gd name="connsiteX3" fmla="*/ 2353041 w 4745282"/>
              <a:gd name="connsiteY3" fmla="*/ 3268415 h 3268415"/>
              <a:gd name="connsiteX0" fmla="*/ 2360185 w 4752426"/>
              <a:gd name="connsiteY0" fmla="*/ 3268415 h 3268415"/>
              <a:gd name="connsiteX1" fmla="*/ 0 w 4752426"/>
              <a:gd name="connsiteY1" fmla="*/ 3288 h 3268415"/>
              <a:gd name="connsiteX2" fmla="*/ 4752426 w 4752426"/>
              <a:gd name="connsiteY2" fmla="*/ 0 h 3268415"/>
              <a:gd name="connsiteX3" fmla="*/ 2360185 w 4752426"/>
              <a:gd name="connsiteY3" fmla="*/ 3268415 h 3268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52426" h="3268415">
                <a:moveTo>
                  <a:pt x="2360185" y="3268415"/>
                </a:moveTo>
                <a:lnTo>
                  <a:pt x="0" y="3288"/>
                </a:lnTo>
                <a:lnTo>
                  <a:pt x="4752426" y="0"/>
                </a:lnTo>
                <a:lnTo>
                  <a:pt x="2360185" y="3268415"/>
                </a:lnTo>
                <a:close/>
              </a:path>
            </a:pathLst>
          </a:custGeom>
        </p:spPr>
        <p:txBody>
          <a:bodyPr/>
          <a:lstStyle/>
          <a:p>
            <a:endParaRPr lang="ru-RU" dirty="0"/>
          </a:p>
        </p:txBody>
      </p:sp>
      <p:sp>
        <p:nvSpPr>
          <p:cNvPr id="21" name="Рисунок 2"/>
          <p:cNvSpPr>
            <a:spLocks noGrp="1"/>
          </p:cNvSpPr>
          <p:nvPr>
            <p:ph type="pic" sz="quarter" idx="22"/>
          </p:nvPr>
        </p:nvSpPr>
        <p:spPr>
          <a:xfrm>
            <a:off x="830723" y="2681288"/>
            <a:ext cx="3564000" cy="2465785"/>
          </a:xfrm>
          <a:prstGeom prst="flowChartExtra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30" name="Рисунок 3"/>
          <p:cNvSpPr>
            <a:spLocks noGrp="1"/>
          </p:cNvSpPr>
          <p:nvPr>
            <p:ph type="pic" sz="quarter" idx="23"/>
          </p:nvPr>
        </p:nvSpPr>
        <p:spPr>
          <a:xfrm>
            <a:off x="-316" y="-2850"/>
            <a:ext cx="2542696" cy="5145518"/>
          </a:xfrm>
          <a:custGeom>
            <a:avLst/>
            <a:gdLst>
              <a:gd name="connsiteX0" fmla="*/ 3 w 2485453"/>
              <a:gd name="connsiteY0" fmla="*/ 2616862 h 6851050"/>
              <a:gd name="connsiteX1" fmla="*/ 1242727 w 2485453"/>
              <a:gd name="connsiteY1" fmla="*/ 0 h 6851050"/>
              <a:gd name="connsiteX2" fmla="*/ 2485450 w 2485453"/>
              <a:gd name="connsiteY2" fmla="*/ 2616862 h 6851050"/>
              <a:gd name="connsiteX3" fmla="*/ 2010772 w 2485453"/>
              <a:gd name="connsiteY3" fmla="*/ 6851033 h 6851050"/>
              <a:gd name="connsiteX4" fmla="*/ 474681 w 2485453"/>
              <a:gd name="connsiteY4" fmla="*/ 6851033 h 6851050"/>
              <a:gd name="connsiteX5" fmla="*/ 3 w 2485453"/>
              <a:gd name="connsiteY5" fmla="*/ 2616862 h 6851050"/>
              <a:gd name="connsiteX0" fmla="*/ 0 w 2494240"/>
              <a:gd name="connsiteY0" fmla="*/ 5546 h 6851033"/>
              <a:gd name="connsiteX1" fmla="*/ 1251517 w 2494240"/>
              <a:gd name="connsiteY1" fmla="*/ 0 h 6851033"/>
              <a:gd name="connsiteX2" fmla="*/ 2494240 w 2494240"/>
              <a:gd name="connsiteY2" fmla="*/ 2616862 h 6851033"/>
              <a:gd name="connsiteX3" fmla="*/ 2019562 w 2494240"/>
              <a:gd name="connsiteY3" fmla="*/ 6851033 h 6851033"/>
              <a:gd name="connsiteX4" fmla="*/ 483471 w 2494240"/>
              <a:gd name="connsiteY4" fmla="*/ 6851033 h 6851033"/>
              <a:gd name="connsiteX5" fmla="*/ 0 w 2494240"/>
              <a:gd name="connsiteY5" fmla="*/ 5546 h 6851033"/>
              <a:gd name="connsiteX0" fmla="*/ 0 w 2494240"/>
              <a:gd name="connsiteY0" fmla="*/ 5546 h 6851033"/>
              <a:gd name="connsiteX1" fmla="*/ 1251517 w 2494240"/>
              <a:gd name="connsiteY1" fmla="*/ 0 h 6851033"/>
              <a:gd name="connsiteX2" fmla="*/ 2494240 w 2494240"/>
              <a:gd name="connsiteY2" fmla="*/ 2616862 h 6851033"/>
              <a:gd name="connsiteX3" fmla="*/ 2019562 w 2494240"/>
              <a:gd name="connsiteY3" fmla="*/ 6851033 h 6851033"/>
              <a:gd name="connsiteX4" fmla="*/ 483471 w 2494240"/>
              <a:gd name="connsiteY4" fmla="*/ 6851033 h 6851033"/>
              <a:gd name="connsiteX5" fmla="*/ 0 w 2494240"/>
              <a:gd name="connsiteY5" fmla="*/ 5546 h 6851033"/>
              <a:gd name="connsiteX0" fmla="*/ 69177 w 2563417"/>
              <a:gd name="connsiteY0" fmla="*/ 5546 h 6851033"/>
              <a:gd name="connsiteX1" fmla="*/ 1320694 w 2563417"/>
              <a:gd name="connsiteY1" fmla="*/ 0 h 6851033"/>
              <a:gd name="connsiteX2" fmla="*/ 2563417 w 2563417"/>
              <a:gd name="connsiteY2" fmla="*/ 2616862 h 6851033"/>
              <a:gd name="connsiteX3" fmla="*/ 2088739 w 2563417"/>
              <a:gd name="connsiteY3" fmla="*/ 6851033 h 6851033"/>
              <a:gd name="connsiteX4" fmla="*/ 69071 w 2563417"/>
              <a:gd name="connsiteY4" fmla="*/ 6842240 h 6851033"/>
              <a:gd name="connsiteX5" fmla="*/ 69177 w 2563417"/>
              <a:gd name="connsiteY5" fmla="*/ 5546 h 6851033"/>
              <a:gd name="connsiteX0" fmla="*/ 494 w 2494734"/>
              <a:gd name="connsiteY0" fmla="*/ 5546 h 6851033"/>
              <a:gd name="connsiteX1" fmla="*/ 1252011 w 2494734"/>
              <a:gd name="connsiteY1" fmla="*/ 0 h 6851033"/>
              <a:gd name="connsiteX2" fmla="*/ 2494734 w 2494734"/>
              <a:gd name="connsiteY2" fmla="*/ 2616862 h 6851033"/>
              <a:gd name="connsiteX3" fmla="*/ 2020056 w 2494734"/>
              <a:gd name="connsiteY3" fmla="*/ 6851033 h 6851033"/>
              <a:gd name="connsiteX4" fmla="*/ 388 w 2494734"/>
              <a:gd name="connsiteY4" fmla="*/ 6842240 h 6851033"/>
              <a:gd name="connsiteX5" fmla="*/ 494 w 2494734"/>
              <a:gd name="connsiteY5" fmla="*/ 5546 h 6851033"/>
              <a:gd name="connsiteX0" fmla="*/ 494 w 2494734"/>
              <a:gd name="connsiteY0" fmla="*/ 5546 h 6842241"/>
              <a:gd name="connsiteX1" fmla="*/ 1252011 w 2494734"/>
              <a:gd name="connsiteY1" fmla="*/ 0 h 6842241"/>
              <a:gd name="connsiteX2" fmla="*/ 2494734 w 2494734"/>
              <a:gd name="connsiteY2" fmla="*/ 2616862 h 6842241"/>
              <a:gd name="connsiteX3" fmla="*/ 1501310 w 2494734"/>
              <a:gd name="connsiteY3" fmla="*/ 6842241 h 6842241"/>
              <a:gd name="connsiteX4" fmla="*/ 388 w 2494734"/>
              <a:gd name="connsiteY4" fmla="*/ 6842240 h 6842241"/>
              <a:gd name="connsiteX5" fmla="*/ 494 w 2494734"/>
              <a:gd name="connsiteY5" fmla="*/ 5546 h 6842241"/>
              <a:gd name="connsiteX0" fmla="*/ 494 w 4007011"/>
              <a:gd name="connsiteY0" fmla="*/ 5546 h 6842241"/>
              <a:gd name="connsiteX1" fmla="*/ 1252011 w 4007011"/>
              <a:gd name="connsiteY1" fmla="*/ 0 h 6842241"/>
              <a:gd name="connsiteX2" fmla="*/ 4007011 w 4007011"/>
              <a:gd name="connsiteY2" fmla="*/ 3443339 h 6842241"/>
              <a:gd name="connsiteX3" fmla="*/ 1501310 w 4007011"/>
              <a:gd name="connsiteY3" fmla="*/ 6842241 h 6842241"/>
              <a:gd name="connsiteX4" fmla="*/ 388 w 4007011"/>
              <a:gd name="connsiteY4" fmla="*/ 6842240 h 6842241"/>
              <a:gd name="connsiteX5" fmla="*/ 494 w 4007011"/>
              <a:gd name="connsiteY5" fmla="*/ 5546 h 6842241"/>
              <a:gd name="connsiteX0" fmla="*/ 494 w 4007011"/>
              <a:gd name="connsiteY0" fmla="*/ 0 h 6836695"/>
              <a:gd name="connsiteX1" fmla="*/ 1524573 w 4007011"/>
              <a:gd name="connsiteY1" fmla="*/ 12039 h 6836695"/>
              <a:gd name="connsiteX2" fmla="*/ 4007011 w 4007011"/>
              <a:gd name="connsiteY2" fmla="*/ 3437793 h 6836695"/>
              <a:gd name="connsiteX3" fmla="*/ 1501310 w 4007011"/>
              <a:gd name="connsiteY3" fmla="*/ 6836695 h 6836695"/>
              <a:gd name="connsiteX4" fmla="*/ 388 w 4007011"/>
              <a:gd name="connsiteY4" fmla="*/ 6836694 h 6836695"/>
              <a:gd name="connsiteX5" fmla="*/ 494 w 4007011"/>
              <a:gd name="connsiteY5" fmla="*/ 0 h 6836695"/>
              <a:gd name="connsiteX0" fmla="*/ 494 w 4007011"/>
              <a:gd name="connsiteY0" fmla="*/ 5545 h 6842240"/>
              <a:gd name="connsiteX1" fmla="*/ 1515780 w 4007011"/>
              <a:gd name="connsiteY1" fmla="*/ 0 h 6842240"/>
              <a:gd name="connsiteX2" fmla="*/ 4007011 w 4007011"/>
              <a:gd name="connsiteY2" fmla="*/ 3443338 h 6842240"/>
              <a:gd name="connsiteX3" fmla="*/ 1501310 w 4007011"/>
              <a:gd name="connsiteY3" fmla="*/ 6842240 h 6842240"/>
              <a:gd name="connsiteX4" fmla="*/ 388 w 4007011"/>
              <a:gd name="connsiteY4" fmla="*/ 6842239 h 6842240"/>
              <a:gd name="connsiteX5" fmla="*/ 494 w 4007011"/>
              <a:gd name="connsiteY5" fmla="*/ 5545 h 6842240"/>
              <a:gd name="connsiteX0" fmla="*/ 9148 w 4006873"/>
              <a:gd name="connsiteY0" fmla="*/ 0 h 6845487"/>
              <a:gd name="connsiteX1" fmla="*/ 1515642 w 4006873"/>
              <a:gd name="connsiteY1" fmla="*/ 3247 h 6845487"/>
              <a:gd name="connsiteX2" fmla="*/ 4006873 w 4006873"/>
              <a:gd name="connsiteY2" fmla="*/ 3446585 h 6845487"/>
              <a:gd name="connsiteX3" fmla="*/ 1501172 w 4006873"/>
              <a:gd name="connsiteY3" fmla="*/ 6845487 h 6845487"/>
              <a:gd name="connsiteX4" fmla="*/ 250 w 4006873"/>
              <a:gd name="connsiteY4" fmla="*/ 6845486 h 6845487"/>
              <a:gd name="connsiteX5" fmla="*/ 9148 w 4006873"/>
              <a:gd name="connsiteY5" fmla="*/ 0 h 6845487"/>
              <a:gd name="connsiteX0" fmla="*/ 17874 w 4015599"/>
              <a:gd name="connsiteY0" fmla="*/ 0 h 6854278"/>
              <a:gd name="connsiteX1" fmla="*/ 1524368 w 4015599"/>
              <a:gd name="connsiteY1" fmla="*/ 3247 h 6854278"/>
              <a:gd name="connsiteX2" fmla="*/ 4015599 w 4015599"/>
              <a:gd name="connsiteY2" fmla="*/ 3446585 h 6854278"/>
              <a:gd name="connsiteX3" fmla="*/ 1509898 w 4015599"/>
              <a:gd name="connsiteY3" fmla="*/ 6845487 h 6854278"/>
              <a:gd name="connsiteX4" fmla="*/ 184 w 4015599"/>
              <a:gd name="connsiteY4" fmla="*/ 6854278 h 6854278"/>
              <a:gd name="connsiteX5" fmla="*/ 17874 w 4015599"/>
              <a:gd name="connsiteY5" fmla="*/ 0 h 6854278"/>
              <a:gd name="connsiteX0" fmla="*/ 17874 w 4015599"/>
              <a:gd name="connsiteY0" fmla="*/ 0 h 6854280"/>
              <a:gd name="connsiteX1" fmla="*/ 1524368 w 4015599"/>
              <a:gd name="connsiteY1" fmla="*/ 3247 h 6854280"/>
              <a:gd name="connsiteX2" fmla="*/ 4015599 w 4015599"/>
              <a:gd name="connsiteY2" fmla="*/ 3446585 h 6854280"/>
              <a:gd name="connsiteX3" fmla="*/ 1501106 w 4015599"/>
              <a:gd name="connsiteY3" fmla="*/ 6854280 h 6854280"/>
              <a:gd name="connsiteX4" fmla="*/ 184 w 4015599"/>
              <a:gd name="connsiteY4" fmla="*/ 6854278 h 6854280"/>
              <a:gd name="connsiteX5" fmla="*/ 17874 w 4015599"/>
              <a:gd name="connsiteY5" fmla="*/ 0 h 6854280"/>
              <a:gd name="connsiteX0" fmla="*/ 17874 w 4003693"/>
              <a:gd name="connsiteY0" fmla="*/ 0 h 6854280"/>
              <a:gd name="connsiteX1" fmla="*/ 1524368 w 4003693"/>
              <a:gd name="connsiteY1" fmla="*/ 3247 h 6854280"/>
              <a:gd name="connsiteX2" fmla="*/ 4003693 w 4003693"/>
              <a:gd name="connsiteY2" fmla="*/ 3429916 h 6854280"/>
              <a:gd name="connsiteX3" fmla="*/ 1501106 w 4003693"/>
              <a:gd name="connsiteY3" fmla="*/ 6854280 h 6854280"/>
              <a:gd name="connsiteX4" fmla="*/ 184 w 4003693"/>
              <a:gd name="connsiteY4" fmla="*/ 6854278 h 6854280"/>
              <a:gd name="connsiteX5" fmla="*/ 17874 w 4003693"/>
              <a:gd name="connsiteY5" fmla="*/ 0 h 6854280"/>
              <a:gd name="connsiteX0" fmla="*/ 17874 w 4003693"/>
              <a:gd name="connsiteY0" fmla="*/ 0 h 6856661"/>
              <a:gd name="connsiteX1" fmla="*/ 1524368 w 4003693"/>
              <a:gd name="connsiteY1" fmla="*/ 3247 h 6856661"/>
              <a:gd name="connsiteX2" fmla="*/ 4003693 w 4003693"/>
              <a:gd name="connsiteY2" fmla="*/ 3429916 h 6856661"/>
              <a:gd name="connsiteX3" fmla="*/ 1520156 w 4003693"/>
              <a:gd name="connsiteY3" fmla="*/ 6856661 h 6856661"/>
              <a:gd name="connsiteX4" fmla="*/ 184 w 4003693"/>
              <a:gd name="connsiteY4" fmla="*/ 6854278 h 6856661"/>
              <a:gd name="connsiteX5" fmla="*/ 17874 w 4003693"/>
              <a:gd name="connsiteY5" fmla="*/ 0 h 6856661"/>
              <a:gd name="connsiteX0" fmla="*/ 1387 w 3987206"/>
              <a:gd name="connsiteY0" fmla="*/ 0 h 6856661"/>
              <a:gd name="connsiteX1" fmla="*/ 1507881 w 3987206"/>
              <a:gd name="connsiteY1" fmla="*/ 3247 h 6856661"/>
              <a:gd name="connsiteX2" fmla="*/ 3987206 w 3987206"/>
              <a:gd name="connsiteY2" fmla="*/ 3429916 h 6856661"/>
              <a:gd name="connsiteX3" fmla="*/ 1503669 w 3987206"/>
              <a:gd name="connsiteY3" fmla="*/ 6856661 h 6856661"/>
              <a:gd name="connsiteX4" fmla="*/ 366 w 3987206"/>
              <a:gd name="connsiteY4" fmla="*/ 6854278 h 6856661"/>
              <a:gd name="connsiteX5" fmla="*/ 1387 w 3987206"/>
              <a:gd name="connsiteY5" fmla="*/ 0 h 6856661"/>
              <a:gd name="connsiteX0" fmla="*/ 1387 w 3987206"/>
              <a:gd name="connsiteY0" fmla="*/ 0 h 6856661"/>
              <a:gd name="connsiteX1" fmla="*/ 1500738 w 3987206"/>
              <a:gd name="connsiteY1" fmla="*/ 866 h 6856661"/>
              <a:gd name="connsiteX2" fmla="*/ 3987206 w 3987206"/>
              <a:gd name="connsiteY2" fmla="*/ 3429916 h 6856661"/>
              <a:gd name="connsiteX3" fmla="*/ 1503669 w 3987206"/>
              <a:gd name="connsiteY3" fmla="*/ 6856661 h 6856661"/>
              <a:gd name="connsiteX4" fmla="*/ 366 w 3987206"/>
              <a:gd name="connsiteY4" fmla="*/ 6854278 h 6856661"/>
              <a:gd name="connsiteX5" fmla="*/ 1387 w 3987206"/>
              <a:gd name="connsiteY5" fmla="*/ 0 h 6856661"/>
              <a:gd name="connsiteX0" fmla="*/ 8423 w 3987098"/>
              <a:gd name="connsiteY0" fmla="*/ 1515 h 6855795"/>
              <a:gd name="connsiteX1" fmla="*/ 1500630 w 3987098"/>
              <a:gd name="connsiteY1" fmla="*/ 0 h 6855795"/>
              <a:gd name="connsiteX2" fmla="*/ 3987098 w 3987098"/>
              <a:gd name="connsiteY2" fmla="*/ 3429050 h 6855795"/>
              <a:gd name="connsiteX3" fmla="*/ 1503561 w 3987098"/>
              <a:gd name="connsiteY3" fmla="*/ 6855795 h 6855795"/>
              <a:gd name="connsiteX4" fmla="*/ 258 w 3987098"/>
              <a:gd name="connsiteY4" fmla="*/ 6853412 h 6855795"/>
              <a:gd name="connsiteX5" fmla="*/ 8423 w 3987098"/>
              <a:gd name="connsiteY5" fmla="*/ 1515 h 6855795"/>
              <a:gd name="connsiteX0" fmla="*/ 0 w 3990582"/>
              <a:gd name="connsiteY0" fmla="*/ 0 h 6856661"/>
              <a:gd name="connsiteX1" fmla="*/ 1504114 w 3990582"/>
              <a:gd name="connsiteY1" fmla="*/ 866 h 6856661"/>
              <a:gd name="connsiteX2" fmla="*/ 3990582 w 3990582"/>
              <a:gd name="connsiteY2" fmla="*/ 3429916 h 6856661"/>
              <a:gd name="connsiteX3" fmla="*/ 1507045 w 3990582"/>
              <a:gd name="connsiteY3" fmla="*/ 6856661 h 6856661"/>
              <a:gd name="connsiteX4" fmla="*/ 3742 w 3990582"/>
              <a:gd name="connsiteY4" fmla="*/ 6854278 h 6856661"/>
              <a:gd name="connsiteX5" fmla="*/ 0 w 3990582"/>
              <a:gd name="connsiteY5" fmla="*/ 0 h 6856661"/>
              <a:gd name="connsiteX0" fmla="*/ 585353 w 3986851"/>
              <a:gd name="connsiteY0" fmla="*/ 0 h 6865453"/>
              <a:gd name="connsiteX1" fmla="*/ 1500383 w 3986851"/>
              <a:gd name="connsiteY1" fmla="*/ 9658 h 6865453"/>
              <a:gd name="connsiteX2" fmla="*/ 3986851 w 3986851"/>
              <a:gd name="connsiteY2" fmla="*/ 3438708 h 6865453"/>
              <a:gd name="connsiteX3" fmla="*/ 1503314 w 3986851"/>
              <a:gd name="connsiteY3" fmla="*/ 6865453 h 6865453"/>
              <a:gd name="connsiteX4" fmla="*/ 11 w 3986851"/>
              <a:gd name="connsiteY4" fmla="*/ 6863070 h 6865453"/>
              <a:gd name="connsiteX5" fmla="*/ 585353 w 3986851"/>
              <a:gd name="connsiteY5" fmla="*/ 0 h 6865453"/>
              <a:gd name="connsiteX0" fmla="*/ 5345 w 3406843"/>
              <a:gd name="connsiteY0" fmla="*/ 0 h 6865453"/>
              <a:gd name="connsiteX1" fmla="*/ 920375 w 3406843"/>
              <a:gd name="connsiteY1" fmla="*/ 9658 h 6865453"/>
              <a:gd name="connsiteX2" fmla="*/ 3406843 w 3406843"/>
              <a:gd name="connsiteY2" fmla="*/ 3438708 h 6865453"/>
              <a:gd name="connsiteX3" fmla="*/ 923306 w 3406843"/>
              <a:gd name="connsiteY3" fmla="*/ 6865453 h 6865453"/>
              <a:gd name="connsiteX4" fmla="*/ 296 w 3406843"/>
              <a:gd name="connsiteY4" fmla="*/ 6863070 h 6865453"/>
              <a:gd name="connsiteX5" fmla="*/ 5345 w 3406843"/>
              <a:gd name="connsiteY5" fmla="*/ 0 h 6865453"/>
              <a:gd name="connsiteX0" fmla="*/ 0 w 3401498"/>
              <a:gd name="connsiteY0" fmla="*/ 0 h 6865453"/>
              <a:gd name="connsiteX1" fmla="*/ 915030 w 3401498"/>
              <a:gd name="connsiteY1" fmla="*/ 9658 h 6865453"/>
              <a:gd name="connsiteX2" fmla="*/ 3401498 w 3401498"/>
              <a:gd name="connsiteY2" fmla="*/ 3438708 h 6865453"/>
              <a:gd name="connsiteX3" fmla="*/ 917961 w 3401498"/>
              <a:gd name="connsiteY3" fmla="*/ 6865453 h 6865453"/>
              <a:gd name="connsiteX4" fmla="*/ 11620 w 3401498"/>
              <a:gd name="connsiteY4" fmla="*/ 6865451 h 6865453"/>
              <a:gd name="connsiteX5" fmla="*/ 0 w 3401498"/>
              <a:gd name="connsiteY5" fmla="*/ 0 h 6865453"/>
              <a:gd name="connsiteX0" fmla="*/ 669 w 3390261"/>
              <a:gd name="connsiteY0" fmla="*/ 0 h 6860690"/>
              <a:gd name="connsiteX1" fmla="*/ 903793 w 3390261"/>
              <a:gd name="connsiteY1" fmla="*/ 4895 h 6860690"/>
              <a:gd name="connsiteX2" fmla="*/ 3390261 w 3390261"/>
              <a:gd name="connsiteY2" fmla="*/ 3433945 h 6860690"/>
              <a:gd name="connsiteX3" fmla="*/ 906724 w 3390261"/>
              <a:gd name="connsiteY3" fmla="*/ 6860690 h 6860690"/>
              <a:gd name="connsiteX4" fmla="*/ 383 w 3390261"/>
              <a:gd name="connsiteY4" fmla="*/ 6860688 h 6860690"/>
              <a:gd name="connsiteX5" fmla="*/ 669 w 3390261"/>
              <a:gd name="connsiteY5" fmla="*/ 0 h 6860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90261" h="6860690">
                <a:moveTo>
                  <a:pt x="669" y="0"/>
                </a:moveTo>
                <a:lnTo>
                  <a:pt x="903793" y="4895"/>
                </a:lnTo>
                <a:lnTo>
                  <a:pt x="3390261" y="3433945"/>
                </a:lnTo>
                <a:lnTo>
                  <a:pt x="906724" y="6860690"/>
                </a:lnTo>
                <a:lnTo>
                  <a:pt x="383" y="6860688"/>
                </a:lnTo>
                <a:cubicBezTo>
                  <a:pt x="-2513" y="4614028"/>
                  <a:pt x="12357" y="4216137"/>
                  <a:pt x="669" y="0"/>
                </a:cubicBezTo>
                <a:close/>
              </a:path>
            </a:pathLst>
          </a:custGeom>
          <a:ln>
            <a:noFill/>
          </a:ln>
        </p:spPr>
        <p:txBody>
          <a:bodyPr/>
          <a:lstStyle/>
          <a:p>
            <a:endParaRPr lang="ru-RU" dirty="0"/>
          </a:p>
        </p:txBody>
      </p:sp>
      <p:grpSp>
        <p:nvGrpSpPr>
          <p:cNvPr id="16" name="Группа 15"/>
          <p:cNvGrpSpPr/>
          <p:nvPr userDrawn="1"/>
        </p:nvGrpSpPr>
        <p:grpSpPr>
          <a:xfrm>
            <a:off x="4572001" y="3967420"/>
            <a:ext cx="1233122" cy="477566"/>
            <a:chOff x="4571999" y="5289893"/>
            <a:chExt cx="1644163" cy="636755"/>
          </a:xfrm>
        </p:grpSpPr>
        <p:grpSp>
          <p:nvGrpSpPr>
            <p:cNvPr id="22" name="Группа 21"/>
            <p:cNvGrpSpPr/>
            <p:nvPr userDrawn="1"/>
          </p:nvGrpSpPr>
          <p:grpSpPr>
            <a:xfrm>
              <a:off x="4571999" y="5289893"/>
              <a:ext cx="1644163" cy="617169"/>
              <a:chOff x="4571999" y="5289894"/>
              <a:chExt cx="2082710" cy="781786"/>
            </a:xfrm>
          </p:grpSpPr>
          <p:pic>
            <p:nvPicPr>
              <p:cNvPr id="26" name="Изображение 3" descr="link_logo.png"/>
              <p:cNvPicPr>
                <a:picLocks noChangeAspect="1"/>
              </p:cNvPicPr>
              <p:nvPr userDrawn="1"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71999" y="5289894"/>
                <a:ext cx="2082710" cy="2765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8" name="Freeform 6"/>
              <p:cNvSpPr>
                <a:spLocks noChangeAspect="1" noEditPoints="1"/>
              </p:cNvSpPr>
              <p:nvPr userDrawn="1"/>
            </p:nvSpPr>
            <p:spPr bwMode="auto">
              <a:xfrm>
                <a:off x="5613355" y="5747109"/>
                <a:ext cx="317430" cy="318069"/>
              </a:xfrm>
              <a:custGeom>
                <a:avLst/>
                <a:gdLst>
                  <a:gd name="T0" fmla="*/ 3407 w 3472"/>
                  <a:gd name="T1" fmla="*/ 1263 h 3480"/>
                  <a:gd name="T2" fmla="*/ 3209 w 3472"/>
                  <a:gd name="T3" fmla="*/ 818 h 3480"/>
                  <a:gd name="T4" fmla="*/ 2920 w 3472"/>
                  <a:gd name="T5" fmla="*/ 600 h 3480"/>
                  <a:gd name="T6" fmla="*/ 2609 w 3472"/>
                  <a:gd name="T7" fmla="*/ 834 h 3480"/>
                  <a:gd name="T8" fmla="*/ 2247 w 3472"/>
                  <a:gd name="T9" fmla="*/ 971 h 3480"/>
                  <a:gd name="T10" fmla="*/ 1817 w 3472"/>
                  <a:gd name="T11" fmla="*/ 999 h 3480"/>
                  <a:gd name="T12" fmla="*/ 1379 w 3472"/>
                  <a:gd name="T13" fmla="*/ 867 h 3480"/>
                  <a:gd name="T14" fmla="*/ 1002 w 3472"/>
                  <a:gd name="T15" fmla="*/ 601 h 3480"/>
                  <a:gd name="T16" fmla="*/ 1363 w 3472"/>
                  <a:gd name="T17" fmla="*/ 282 h 3480"/>
                  <a:gd name="T18" fmla="*/ 1741 w 3472"/>
                  <a:gd name="T19" fmla="*/ 0 h 3480"/>
                  <a:gd name="T20" fmla="*/ 1289 w 3472"/>
                  <a:gd name="T21" fmla="*/ 57 h 3480"/>
                  <a:gd name="T22" fmla="*/ 742 w 3472"/>
                  <a:gd name="T23" fmla="*/ 315 h 3480"/>
                  <a:gd name="T24" fmla="*/ 314 w 3472"/>
                  <a:gd name="T25" fmla="*/ 743 h 3480"/>
                  <a:gd name="T26" fmla="*/ 83 w 3472"/>
                  <a:gd name="T27" fmla="*/ 1213 h 3480"/>
                  <a:gd name="T28" fmla="*/ 5 w 3472"/>
                  <a:gd name="T29" fmla="*/ 1612 h 3480"/>
                  <a:gd name="T30" fmla="*/ 23 w 3472"/>
                  <a:gd name="T31" fmla="*/ 2019 h 3480"/>
                  <a:gd name="T32" fmla="*/ 143 w 3472"/>
                  <a:gd name="T33" fmla="*/ 2428 h 3480"/>
                  <a:gd name="T34" fmla="*/ 362 w 3472"/>
                  <a:gd name="T35" fmla="*/ 2798 h 3480"/>
                  <a:gd name="T36" fmla="*/ 644 w 3472"/>
                  <a:gd name="T37" fmla="*/ 3051 h 3480"/>
                  <a:gd name="T38" fmla="*/ 925 w 3472"/>
                  <a:gd name="T39" fmla="*/ 2852 h 3480"/>
                  <a:gd name="T40" fmla="*/ 1443 w 3472"/>
                  <a:gd name="T41" fmla="*/ 2818 h 3480"/>
                  <a:gd name="T42" fmla="*/ 1813 w 3472"/>
                  <a:gd name="T43" fmla="*/ 2640 h 3480"/>
                  <a:gd name="T44" fmla="*/ 1958 w 3472"/>
                  <a:gd name="T45" fmla="*/ 2444 h 3480"/>
                  <a:gd name="T46" fmla="*/ 1984 w 3472"/>
                  <a:gd name="T47" fmla="*/ 2176 h 3480"/>
                  <a:gd name="T48" fmla="*/ 1884 w 3472"/>
                  <a:gd name="T49" fmla="*/ 2009 h 3480"/>
                  <a:gd name="T50" fmla="*/ 1558 w 3472"/>
                  <a:gd name="T51" fmla="*/ 1875 h 3480"/>
                  <a:gd name="T52" fmla="*/ 1235 w 3472"/>
                  <a:gd name="T53" fmla="*/ 1905 h 3480"/>
                  <a:gd name="T54" fmla="*/ 863 w 3472"/>
                  <a:gd name="T55" fmla="*/ 1860 h 3480"/>
                  <a:gd name="T56" fmla="*/ 1043 w 3472"/>
                  <a:gd name="T57" fmla="*/ 970 h 3480"/>
                  <a:gd name="T58" fmla="*/ 1525 w 3472"/>
                  <a:gd name="T59" fmla="*/ 1317 h 3480"/>
                  <a:gd name="T60" fmla="*/ 1806 w 3472"/>
                  <a:gd name="T61" fmla="*/ 1449 h 3480"/>
                  <a:gd name="T62" fmla="*/ 2336 w 3472"/>
                  <a:gd name="T63" fmla="*/ 1505 h 3480"/>
                  <a:gd name="T64" fmla="*/ 2663 w 3472"/>
                  <a:gd name="T65" fmla="*/ 1760 h 3480"/>
                  <a:gd name="T66" fmla="*/ 2770 w 3472"/>
                  <a:gd name="T67" fmla="*/ 2005 h 3480"/>
                  <a:gd name="T68" fmla="*/ 2780 w 3472"/>
                  <a:gd name="T69" fmla="*/ 2290 h 3480"/>
                  <a:gd name="T70" fmla="*/ 2697 w 3472"/>
                  <a:gd name="T71" fmla="*/ 2565 h 3480"/>
                  <a:gd name="T72" fmla="*/ 2503 w 3472"/>
                  <a:gd name="T73" fmla="*/ 2850 h 3480"/>
                  <a:gd name="T74" fmla="*/ 2234 w 3472"/>
                  <a:gd name="T75" fmla="*/ 3075 h 3480"/>
                  <a:gd name="T76" fmla="*/ 1845 w 3472"/>
                  <a:gd name="T77" fmla="*/ 3248 h 3480"/>
                  <a:gd name="T78" fmla="*/ 1203 w 3472"/>
                  <a:gd name="T79" fmla="*/ 3370 h 3480"/>
                  <a:gd name="T80" fmla="*/ 1804 w 3472"/>
                  <a:gd name="T81" fmla="*/ 3478 h 3480"/>
                  <a:gd name="T82" fmla="*/ 2505 w 3472"/>
                  <a:gd name="T83" fmla="*/ 3296 h 3480"/>
                  <a:gd name="T84" fmla="*/ 3041 w 3472"/>
                  <a:gd name="T85" fmla="*/ 2885 h 3480"/>
                  <a:gd name="T86" fmla="*/ 3328 w 3472"/>
                  <a:gd name="T87" fmla="*/ 2439 h 3480"/>
                  <a:gd name="T88" fmla="*/ 3465 w 3472"/>
                  <a:gd name="T89" fmla="*/ 1928 h 3480"/>
                  <a:gd name="T90" fmla="*/ 1324 w 3472"/>
                  <a:gd name="T91" fmla="*/ 553 h 3480"/>
                  <a:gd name="T92" fmla="*/ 1726 w 3472"/>
                  <a:gd name="T93" fmla="*/ 495 h 3480"/>
                  <a:gd name="T94" fmla="*/ 2400 w 3472"/>
                  <a:gd name="T95" fmla="*/ 324 h 3480"/>
                  <a:gd name="T96" fmla="*/ 2795 w 3472"/>
                  <a:gd name="T97" fmla="*/ 173 h 3480"/>
                  <a:gd name="T98" fmla="*/ 2638 w 3472"/>
                  <a:gd name="T99" fmla="*/ 99 h 3480"/>
                  <a:gd name="T100" fmla="*/ 1856 w 3472"/>
                  <a:gd name="T101" fmla="*/ 265 h 3480"/>
                  <a:gd name="T102" fmla="*/ 1597 w 3472"/>
                  <a:gd name="T103" fmla="*/ 540 h 3480"/>
                  <a:gd name="T104" fmla="*/ 1449 w 3472"/>
                  <a:gd name="T105" fmla="*/ 655 h 3480"/>
                  <a:gd name="T106" fmla="*/ 1822 w 3472"/>
                  <a:gd name="T107" fmla="*/ 777 h 3480"/>
                  <a:gd name="T108" fmla="*/ 2223 w 3472"/>
                  <a:gd name="T109" fmla="*/ 751 h 3480"/>
                  <a:gd name="T110" fmla="*/ 2548 w 3472"/>
                  <a:gd name="T111" fmla="*/ 617 h 3480"/>
                  <a:gd name="T112" fmla="*/ 2797 w 3472"/>
                  <a:gd name="T113" fmla="*/ 407 h 3480"/>
                  <a:gd name="T114" fmla="*/ 2972 w 3472"/>
                  <a:gd name="T115" fmla="*/ 129 h 3480"/>
                  <a:gd name="T116" fmla="*/ 2644 w 3472"/>
                  <a:gd name="T117" fmla="*/ 259 h 3480"/>
                  <a:gd name="T118" fmla="*/ 2090 w 3472"/>
                  <a:gd name="T119" fmla="*/ 440 h 34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472" h="3480">
                    <a:moveTo>
                      <a:pt x="3471" y="1706"/>
                    </a:moveTo>
                    <a:lnTo>
                      <a:pt x="3469" y="1665"/>
                    </a:lnTo>
                    <a:lnTo>
                      <a:pt x="3468" y="1625"/>
                    </a:lnTo>
                    <a:lnTo>
                      <a:pt x="3465" y="1584"/>
                    </a:lnTo>
                    <a:lnTo>
                      <a:pt x="3461" y="1542"/>
                    </a:lnTo>
                    <a:lnTo>
                      <a:pt x="3457" y="1503"/>
                    </a:lnTo>
                    <a:lnTo>
                      <a:pt x="3451" y="1461"/>
                    </a:lnTo>
                    <a:lnTo>
                      <a:pt x="3444" y="1422"/>
                    </a:lnTo>
                    <a:lnTo>
                      <a:pt x="3436" y="1382"/>
                    </a:lnTo>
                    <a:lnTo>
                      <a:pt x="3427" y="1342"/>
                    </a:lnTo>
                    <a:lnTo>
                      <a:pt x="3418" y="1303"/>
                    </a:lnTo>
                    <a:lnTo>
                      <a:pt x="3407" y="1263"/>
                    </a:lnTo>
                    <a:lnTo>
                      <a:pt x="3396" y="1224"/>
                    </a:lnTo>
                    <a:lnTo>
                      <a:pt x="3383" y="1185"/>
                    </a:lnTo>
                    <a:lnTo>
                      <a:pt x="3369" y="1148"/>
                    </a:lnTo>
                    <a:lnTo>
                      <a:pt x="3356" y="1109"/>
                    </a:lnTo>
                    <a:lnTo>
                      <a:pt x="3340" y="1071"/>
                    </a:lnTo>
                    <a:lnTo>
                      <a:pt x="3324" y="1034"/>
                    </a:lnTo>
                    <a:lnTo>
                      <a:pt x="3307" y="997"/>
                    </a:lnTo>
                    <a:lnTo>
                      <a:pt x="3289" y="961"/>
                    </a:lnTo>
                    <a:lnTo>
                      <a:pt x="3270" y="924"/>
                    </a:lnTo>
                    <a:lnTo>
                      <a:pt x="3251" y="889"/>
                    </a:lnTo>
                    <a:lnTo>
                      <a:pt x="3231" y="853"/>
                    </a:lnTo>
                    <a:lnTo>
                      <a:pt x="3209" y="818"/>
                    </a:lnTo>
                    <a:lnTo>
                      <a:pt x="3187" y="784"/>
                    </a:lnTo>
                    <a:lnTo>
                      <a:pt x="3165" y="751"/>
                    </a:lnTo>
                    <a:lnTo>
                      <a:pt x="3142" y="716"/>
                    </a:lnTo>
                    <a:lnTo>
                      <a:pt x="3117" y="683"/>
                    </a:lnTo>
                    <a:lnTo>
                      <a:pt x="3092" y="651"/>
                    </a:lnTo>
                    <a:lnTo>
                      <a:pt x="3067" y="619"/>
                    </a:lnTo>
                    <a:lnTo>
                      <a:pt x="3041" y="589"/>
                    </a:lnTo>
                    <a:lnTo>
                      <a:pt x="3013" y="558"/>
                    </a:lnTo>
                    <a:lnTo>
                      <a:pt x="2986" y="528"/>
                    </a:lnTo>
                    <a:lnTo>
                      <a:pt x="2964" y="552"/>
                    </a:lnTo>
                    <a:lnTo>
                      <a:pt x="2943" y="576"/>
                    </a:lnTo>
                    <a:lnTo>
                      <a:pt x="2920" y="600"/>
                    </a:lnTo>
                    <a:lnTo>
                      <a:pt x="2897" y="623"/>
                    </a:lnTo>
                    <a:lnTo>
                      <a:pt x="2873" y="645"/>
                    </a:lnTo>
                    <a:lnTo>
                      <a:pt x="2849" y="666"/>
                    </a:lnTo>
                    <a:lnTo>
                      <a:pt x="2824" y="688"/>
                    </a:lnTo>
                    <a:lnTo>
                      <a:pt x="2799" y="708"/>
                    </a:lnTo>
                    <a:lnTo>
                      <a:pt x="2773" y="728"/>
                    </a:lnTo>
                    <a:lnTo>
                      <a:pt x="2747" y="747"/>
                    </a:lnTo>
                    <a:lnTo>
                      <a:pt x="2721" y="765"/>
                    </a:lnTo>
                    <a:lnTo>
                      <a:pt x="2694" y="784"/>
                    </a:lnTo>
                    <a:lnTo>
                      <a:pt x="2666" y="801"/>
                    </a:lnTo>
                    <a:lnTo>
                      <a:pt x="2638" y="818"/>
                    </a:lnTo>
                    <a:lnTo>
                      <a:pt x="2609" y="834"/>
                    </a:lnTo>
                    <a:lnTo>
                      <a:pt x="2581" y="850"/>
                    </a:lnTo>
                    <a:lnTo>
                      <a:pt x="2553" y="865"/>
                    </a:lnTo>
                    <a:lnTo>
                      <a:pt x="2523" y="878"/>
                    </a:lnTo>
                    <a:lnTo>
                      <a:pt x="2493" y="891"/>
                    </a:lnTo>
                    <a:lnTo>
                      <a:pt x="2464" y="904"/>
                    </a:lnTo>
                    <a:lnTo>
                      <a:pt x="2433" y="916"/>
                    </a:lnTo>
                    <a:lnTo>
                      <a:pt x="2402" y="926"/>
                    </a:lnTo>
                    <a:lnTo>
                      <a:pt x="2372" y="937"/>
                    </a:lnTo>
                    <a:lnTo>
                      <a:pt x="2341" y="947"/>
                    </a:lnTo>
                    <a:lnTo>
                      <a:pt x="2310" y="955"/>
                    </a:lnTo>
                    <a:lnTo>
                      <a:pt x="2278" y="963"/>
                    </a:lnTo>
                    <a:lnTo>
                      <a:pt x="2247" y="971"/>
                    </a:lnTo>
                    <a:lnTo>
                      <a:pt x="2215" y="977"/>
                    </a:lnTo>
                    <a:lnTo>
                      <a:pt x="2183" y="982"/>
                    </a:lnTo>
                    <a:lnTo>
                      <a:pt x="2151" y="987"/>
                    </a:lnTo>
                    <a:lnTo>
                      <a:pt x="2118" y="991"/>
                    </a:lnTo>
                    <a:lnTo>
                      <a:pt x="2086" y="994"/>
                    </a:lnTo>
                    <a:lnTo>
                      <a:pt x="2047" y="999"/>
                    </a:lnTo>
                    <a:lnTo>
                      <a:pt x="2009" y="1003"/>
                    </a:lnTo>
                    <a:lnTo>
                      <a:pt x="1970" y="1005"/>
                    </a:lnTo>
                    <a:lnTo>
                      <a:pt x="1931" y="1005"/>
                    </a:lnTo>
                    <a:lnTo>
                      <a:pt x="1894" y="1005"/>
                    </a:lnTo>
                    <a:lnTo>
                      <a:pt x="1855" y="1003"/>
                    </a:lnTo>
                    <a:lnTo>
                      <a:pt x="1817" y="999"/>
                    </a:lnTo>
                    <a:lnTo>
                      <a:pt x="1779" y="995"/>
                    </a:lnTo>
                    <a:lnTo>
                      <a:pt x="1741" y="989"/>
                    </a:lnTo>
                    <a:lnTo>
                      <a:pt x="1704" y="981"/>
                    </a:lnTo>
                    <a:lnTo>
                      <a:pt x="1666" y="973"/>
                    </a:lnTo>
                    <a:lnTo>
                      <a:pt x="1630" y="964"/>
                    </a:lnTo>
                    <a:lnTo>
                      <a:pt x="1592" y="953"/>
                    </a:lnTo>
                    <a:lnTo>
                      <a:pt x="1556" y="941"/>
                    </a:lnTo>
                    <a:lnTo>
                      <a:pt x="1520" y="929"/>
                    </a:lnTo>
                    <a:lnTo>
                      <a:pt x="1484" y="915"/>
                    </a:lnTo>
                    <a:lnTo>
                      <a:pt x="1449" y="900"/>
                    </a:lnTo>
                    <a:lnTo>
                      <a:pt x="1414" y="884"/>
                    </a:lnTo>
                    <a:lnTo>
                      <a:pt x="1379" y="867"/>
                    </a:lnTo>
                    <a:lnTo>
                      <a:pt x="1344" y="849"/>
                    </a:lnTo>
                    <a:lnTo>
                      <a:pt x="1311" y="830"/>
                    </a:lnTo>
                    <a:lnTo>
                      <a:pt x="1277" y="811"/>
                    </a:lnTo>
                    <a:lnTo>
                      <a:pt x="1244" y="791"/>
                    </a:lnTo>
                    <a:lnTo>
                      <a:pt x="1212" y="770"/>
                    </a:lnTo>
                    <a:lnTo>
                      <a:pt x="1181" y="747"/>
                    </a:lnTo>
                    <a:lnTo>
                      <a:pt x="1150" y="724"/>
                    </a:lnTo>
                    <a:lnTo>
                      <a:pt x="1119" y="702"/>
                    </a:lnTo>
                    <a:lnTo>
                      <a:pt x="1088" y="678"/>
                    </a:lnTo>
                    <a:lnTo>
                      <a:pt x="1059" y="652"/>
                    </a:lnTo>
                    <a:lnTo>
                      <a:pt x="1030" y="627"/>
                    </a:lnTo>
                    <a:lnTo>
                      <a:pt x="1002" y="601"/>
                    </a:lnTo>
                    <a:lnTo>
                      <a:pt x="975" y="575"/>
                    </a:lnTo>
                    <a:lnTo>
                      <a:pt x="1000" y="551"/>
                    </a:lnTo>
                    <a:lnTo>
                      <a:pt x="1026" y="527"/>
                    </a:lnTo>
                    <a:lnTo>
                      <a:pt x="1052" y="504"/>
                    </a:lnTo>
                    <a:lnTo>
                      <a:pt x="1079" y="481"/>
                    </a:lnTo>
                    <a:lnTo>
                      <a:pt x="1106" y="460"/>
                    </a:lnTo>
                    <a:lnTo>
                      <a:pt x="1133" y="438"/>
                    </a:lnTo>
                    <a:lnTo>
                      <a:pt x="1161" y="417"/>
                    </a:lnTo>
                    <a:lnTo>
                      <a:pt x="1189" y="397"/>
                    </a:lnTo>
                    <a:lnTo>
                      <a:pt x="1245" y="357"/>
                    </a:lnTo>
                    <a:lnTo>
                      <a:pt x="1303" y="318"/>
                    </a:lnTo>
                    <a:lnTo>
                      <a:pt x="1363" y="282"/>
                    </a:lnTo>
                    <a:lnTo>
                      <a:pt x="1423" y="246"/>
                    </a:lnTo>
                    <a:lnTo>
                      <a:pt x="1484" y="212"/>
                    </a:lnTo>
                    <a:lnTo>
                      <a:pt x="1546" y="180"/>
                    </a:lnTo>
                    <a:lnTo>
                      <a:pt x="1608" y="148"/>
                    </a:lnTo>
                    <a:lnTo>
                      <a:pt x="1671" y="119"/>
                    </a:lnTo>
                    <a:lnTo>
                      <a:pt x="1735" y="89"/>
                    </a:lnTo>
                    <a:lnTo>
                      <a:pt x="1798" y="60"/>
                    </a:lnTo>
                    <a:lnTo>
                      <a:pt x="1862" y="33"/>
                    </a:lnTo>
                    <a:lnTo>
                      <a:pt x="1926" y="6"/>
                    </a:lnTo>
                    <a:lnTo>
                      <a:pt x="1852" y="2"/>
                    </a:lnTo>
                    <a:lnTo>
                      <a:pt x="1778" y="0"/>
                    </a:lnTo>
                    <a:lnTo>
                      <a:pt x="1741" y="0"/>
                    </a:lnTo>
                    <a:lnTo>
                      <a:pt x="1704" y="0"/>
                    </a:lnTo>
                    <a:lnTo>
                      <a:pt x="1668" y="1"/>
                    </a:lnTo>
                    <a:lnTo>
                      <a:pt x="1630" y="2"/>
                    </a:lnTo>
                    <a:lnTo>
                      <a:pt x="1594" y="4"/>
                    </a:lnTo>
                    <a:lnTo>
                      <a:pt x="1557" y="8"/>
                    </a:lnTo>
                    <a:lnTo>
                      <a:pt x="1520" y="11"/>
                    </a:lnTo>
                    <a:lnTo>
                      <a:pt x="1483" y="17"/>
                    </a:lnTo>
                    <a:lnTo>
                      <a:pt x="1447" y="23"/>
                    </a:lnTo>
                    <a:lnTo>
                      <a:pt x="1410" y="28"/>
                    </a:lnTo>
                    <a:lnTo>
                      <a:pt x="1374" y="36"/>
                    </a:lnTo>
                    <a:lnTo>
                      <a:pt x="1339" y="45"/>
                    </a:lnTo>
                    <a:lnTo>
                      <a:pt x="1289" y="57"/>
                    </a:lnTo>
                    <a:lnTo>
                      <a:pt x="1241" y="72"/>
                    </a:lnTo>
                    <a:lnTo>
                      <a:pt x="1192" y="87"/>
                    </a:lnTo>
                    <a:lnTo>
                      <a:pt x="1144" y="104"/>
                    </a:lnTo>
                    <a:lnTo>
                      <a:pt x="1096" y="122"/>
                    </a:lnTo>
                    <a:lnTo>
                      <a:pt x="1050" y="141"/>
                    </a:lnTo>
                    <a:lnTo>
                      <a:pt x="1004" y="162"/>
                    </a:lnTo>
                    <a:lnTo>
                      <a:pt x="959" y="184"/>
                    </a:lnTo>
                    <a:lnTo>
                      <a:pt x="913" y="208"/>
                    </a:lnTo>
                    <a:lnTo>
                      <a:pt x="870" y="233"/>
                    </a:lnTo>
                    <a:lnTo>
                      <a:pt x="826" y="259"/>
                    </a:lnTo>
                    <a:lnTo>
                      <a:pt x="784" y="286"/>
                    </a:lnTo>
                    <a:lnTo>
                      <a:pt x="742" y="315"/>
                    </a:lnTo>
                    <a:lnTo>
                      <a:pt x="701" y="344"/>
                    </a:lnTo>
                    <a:lnTo>
                      <a:pt x="661" y="375"/>
                    </a:lnTo>
                    <a:lnTo>
                      <a:pt x="621" y="407"/>
                    </a:lnTo>
                    <a:lnTo>
                      <a:pt x="582" y="440"/>
                    </a:lnTo>
                    <a:lnTo>
                      <a:pt x="546" y="474"/>
                    </a:lnTo>
                    <a:lnTo>
                      <a:pt x="509" y="510"/>
                    </a:lnTo>
                    <a:lnTo>
                      <a:pt x="474" y="546"/>
                    </a:lnTo>
                    <a:lnTo>
                      <a:pt x="439" y="584"/>
                    </a:lnTo>
                    <a:lnTo>
                      <a:pt x="406" y="622"/>
                    </a:lnTo>
                    <a:lnTo>
                      <a:pt x="374" y="662"/>
                    </a:lnTo>
                    <a:lnTo>
                      <a:pt x="343" y="702"/>
                    </a:lnTo>
                    <a:lnTo>
                      <a:pt x="314" y="743"/>
                    </a:lnTo>
                    <a:lnTo>
                      <a:pt x="285" y="785"/>
                    </a:lnTo>
                    <a:lnTo>
                      <a:pt x="258" y="827"/>
                    </a:lnTo>
                    <a:lnTo>
                      <a:pt x="232" y="870"/>
                    </a:lnTo>
                    <a:lnTo>
                      <a:pt x="207" y="915"/>
                    </a:lnTo>
                    <a:lnTo>
                      <a:pt x="184" y="961"/>
                    </a:lnTo>
                    <a:lnTo>
                      <a:pt x="162" y="1006"/>
                    </a:lnTo>
                    <a:lnTo>
                      <a:pt x="142" y="1053"/>
                    </a:lnTo>
                    <a:lnTo>
                      <a:pt x="129" y="1084"/>
                    </a:lnTo>
                    <a:lnTo>
                      <a:pt x="117" y="1116"/>
                    </a:lnTo>
                    <a:lnTo>
                      <a:pt x="104" y="1148"/>
                    </a:lnTo>
                    <a:lnTo>
                      <a:pt x="93" y="1180"/>
                    </a:lnTo>
                    <a:lnTo>
                      <a:pt x="83" y="1213"/>
                    </a:lnTo>
                    <a:lnTo>
                      <a:pt x="73" y="1245"/>
                    </a:lnTo>
                    <a:lnTo>
                      <a:pt x="64" y="1278"/>
                    </a:lnTo>
                    <a:lnTo>
                      <a:pt x="54" y="1311"/>
                    </a:lnTo>
                    <a:lnTo>
                      <a:pt x="46" y="1344"/>
                    </a:lnTo>
                    <a:lnTo>
                      <a:pt x="40" y="1377"/>
                    </a:lnTo>
                    <a:lnTo>
                      <a:pt x="33" y="1410"/>
                    </a:lnTo>
                    <a:lnTo>
                      <a:pt x="26" y="1443"/>
                    </a:lnTo>
                    <a:lnTo>
                      <a:pt x="21" y="1477"/>
                    </a:lnTo>
                    <a:lnTo>
                      <a:pt x="16" y="1511"/>
                    </a:lnTo>
                    <a:lnTo>
                      <a:pt x="12" y="1545"/>
                    </a:lnTo>
                    <a:lnTo>
                      <a:pt x="8" y="1579"/>
                    </a:lnTo>
                    <a:lnTo>
                      <a:pt x="5" y="1612"/>
                    </a:lnTo>
                    <a:lnTo>
                      <a:pt x="3" y="1646"/>
                    </a:lnTo>
                    <a:lnTo>
                      <a:pt x="1" y="1681"/>
                    </a:lnTo>
                    <a:lnTo>
                      <a:pt x="1" y="1715"/>
                    </a:lnTo>
                    <a:lnTo>
                      <a:pt x="0" y="1749"/>
                    </a:lnTo>
                    <a:lnTo>
                      <a:pt x="1" y="1782"/>
                    </a:lnTo>
                    <a:lnTo>
                      <a:pt x="2" y="1816"/>
                    </a:lnTo>
                    <a:lnTo>
                      <a:pt x="3" y="1851"/>
                    </a:lnTo>
                    <a:lnTo>
                      <a:pt x="5" y="1885"/>
                    </a:lnTo>
                    <a:lnTo>
                      <a:pt x="9" y="1918"/>
                    </a:lnTo>
                    <a:lnTo>
                      <a:pt x="12" y="1952"/>
                    </a:lnTo>
                    <a:lnTo>
                      <a:pt x="17" y="1986"/>
                    </a:lnTo>
                    <a:lnTo>
                      <a:pt x="23" y="2019"/>
                    </a:lnTo>
                    <a:lnTo>
                      <a:pt x="28" y="2052"/>
                    </a:lnTo>
                    <a:lnTo>
                      <a:pt x="35" y="2087"/>
                    </a:lnTo>
                    <a:lnTo>
                      <a:pt x="42" y="2120"/>
                    </a:lnTo>
                    <a:lnTo>
                      <a:pt x="51" y="2155"/>
                    </a:lnTo>
                    <a:lnTo>
                      <a:pt x="59" y="2189"/>
                    </a:lnTo>
                    <a:lnTo>
                      <a:pt x="69" y="2225"/>
                    </a:lnTo>
                    <a:lnTo>
                      <a:pt x="79" y="2259"/>
                    </a:lnTo>
                    <a:lnTo>
                      <a:pt x="91" y="2293"/>
                    </a:lnTo>
                    <a:lnTo>
                      <a:pt x="102" y="2327"/>
                    </a:lnTo>
                    <a:lnTo>
                      <a:pt x="116" y="2361"/>
                    </a:lnTo>
                    <a:lnTo>
                      <a:pt x="128" y="2395"/>
                    </a:lnTo>
                    <a:lnTo>
                      <a:pt x="143" y="2428"/>
                    </a:lnTo>
                    <a:lnTo>
                      <a:pt x="158" y="2460"/>
                    </a:lnTo>
                    <a:lnTo>
                      <a:pt x="173" y="2493"/>
                    </a:lnTo>
                    <a:lnTo>
                      <a:pt x="189" y="2525"/>
                    </a:lnTo>
                    <a:lnTo>
                      <a:pt x="206" y="2557"/>
                    </a:lnTo>
                    <a:lnTo>
                      <a:pt x="223" y="2589"/>
                    </a:lnTo>
                    <a:lnTo>
                      <a:pt x="241" y="2620"/>
                    </a:lnTo>
                    <a:lnTo>
                      <a:pt x="259" y="2650"/>
                    </a:lnTo>
                    <a:lnTo>
                      <a:pt x="279" y="2680"/>
                    </a:lnTo>
                    <a:lnTo>
                      <a:pt x="299" y="2711"/>
                    </a:lnTo>
                    <a:lnTo>
                      <a:pt x="318" y="2741"/>
                    </a:lnTo>
                    <a:lnTo>
                      <a:pt x="340" y="2769"/>
                    </a:lnTo>
                    <a:lnTo>
                      <a:pt x="362" y="2798"/>
                    </a:lnTo>
                    <a:lnTo>
                      <a:pt x="383" y="2826"/>
                    </a:lnTo>
                    <a:lnTo>
                      <a:pt x="406" y="2855"/>
                    </a:lnTo>
                    <a:lnTo>
                      <a:pt x="430" y="2882"/>
                    </a:lnTo>
                    <a:lnTo>
                      <a:pt x="454" y="2908"/>
                    </a:lnTo>
                    <a:lnTo>
                      <a:pt x="478" y="2936"/>
                    </a:lnTo>
                    <a:lnTo>
                      <a:pt x="503" y="2961"/>
                    </a:lnTo>
                    <a:lnTo>
                      <a:pt x="528" y="2987"/>
                    </a:lnTo>
                    <a:lnTo>
                      <a:pt x="554" y="3012"/>
                    </a:lnTo>
                    <a:lnTo>
                      <a:pt x="580" y="3036"/>
                    </a:lnTo>
                    <a:lnTo>
                      <a:pt x="606" y="3060"/>
                    </a:lnTo>
                    <a:lnTo>
                      <a:pt x="633" y="3084"/>
                    </a:lnTo>
                    <a:lnTo>
                      <a:pt x="644" y="3051"/>
                    </a:lnTo>
                    <a:lnTo>
                      <a:pt x="654" y="3017"/>
                    </a:lnTo>
                    <a:lnTo>
                      <a:pt x="663" y="2984"/>
                    </a:lnTo>
                    <a:lnTo>
                      <a:pt x="672" y="2949"/>
                    </a:lnTo>
                    <a:lnTo>
                      <a:pt x="681" y="2916"/>
                    </a:lnTo>
                    <a:lnTo>
                      <a:pt x="690" y="2883"/>
                    </a:lnTo>
                    <a:lnTo>
                      <a:pt x="699" y="2849"/>
                    </a:lnTo>
                    <a:lnTo>
                      <a:pt x="710" y="2816"/>
                    </a:lnTo>
                    <a:lnTo>
                      <a:pt x="752" y="2826"/>
                    </a:lnTo>
                    <a:lnTo>
                      <a:pt x="795" y="2835"/>
                    </a:lnTo>
                    <a:lnTo>
                      <a:pt x="838" y="2842"/>
                    </a:lnTo>
                    <a:lnTo>
                      <a:pt x="881" y="2848"/>
                    </a:lnTo>
                    <a:lnTo>
                      <a:pt x="925" y="2852"/>
                    </a:lnTo>
                    <a:lnTo>
                      <a:pt x="969" y="2856"/>
                    </a:lnTo>
                    <a:lnTo>
                      <a:pt x="1012" y="2858"/>
                    </a:lnTo>
                    <a:lnTo>
                      <a:pt x="1057" y="2859"/>
                    </a:lnTo>
                    <a:lnTo>
                      <a:pt x="1101" y="2859"/>
                    </a:lnTo>
                    <a:lnTo>
                      <a:pt x="1144" y="2857"/>
                    </a:lnTo>
                    <a:lnTo>
                      <a:pt x="1189" y="2855"/>
                    </a:lnTo>
                    <a:lnTo>
                      <a:pt x="1232" y="2851"/>
                    </a:lnTo>
                    <a:lnTo>
                      <a:pt x="1276" y="2847"/>
                    </a:lnTo>
                    <a:lnTo>
                      <a:pt x="1319" y="2841"/>
                    </a:lnTo>
                    <a:lnTo>
                      <a:pt x="1363" y="2834"/>
                    </a:lnTo>
                    <a:lnTo>
                      <a:pt x="1406" y="2826"/>
                    </a:lnTo>
                    <a:lnTo>
                      <a:pt x="1443" y="2818"/>
                    </a:lnTo>
                    <a:lnTo>
                      <a:pt x="1481" y="2808"/>
                    </a:lnTo>
                    <a:lnTo>
                      <a:pt x="1520" y="2796"/>
                    </a:lnTo>
                    <a:lnTo>
                      <a:pt x="1557" y="2784"/>
                    </a:lnTo>
                    <a:lnTo>
                      <a:pt x="1594" y="2770"/>
                    </a:lnTo>
                    <a:lnTo>
                      <a:pt x="1630" y="2755"/>
                    </a:lnTo>
                    <a:lnTo>
                      <a:pt x="1666" y="2738"/>
                    </a:lnTo>
                    <a:lnTo>
                      <a:pt x="1701" y="2719"/>
                    </a:lnTo>
                    <a:lnTo>
                      <a:pt x="1735" y="2698"/>
                    </a:lnTo>
                    <a:lnTo>
                      <a:pt x="1766" y="2677"/>
                    </a:lnTo>
                    <a:lnTo>
                      <a:pt x="1782" y="2665"/>
                    </a:lnTo>
                    <a:lnTo>
                      <a:pt x="1797" y="2653"/>
                    </a:lnTo>
                    <a:lnTo>
                      <a:pt x="1813" y="2640"/>
                    </a:lnTo>
                    <a:lnTo>
                      <a:pt x="1827" y="2628"/>
                    </a:lnTo>
                    <a:lnTo>
                      <a:pt x="1842" y="2614"/>
                    </a:lnTo>
                    <a:lnTo>
                      <a:pt x="1855" y="2599"/>
                    </a:lnTo>
                    <a:lnTo>
                      <a:pt x="1868" y="2585"/>
                    </a:lnTo>
                    <a:lnTo>
                      <a:pt x="1880" y="2571"/>
                    </a:lnTo>
                    <a:lnTo>
                      <a:pt x="1893" y="2555"/>
                    </a:lnTo>
                    <a:lnTo>
                      <a:pt x="1904" y="2539"/>
                    </a:lnTo>
                    <a:lnTo>
                      <a:pt x="1916" y="2521"/>
                    </a:lnTo>
                    <a:lnTo>
                      <a:pt x="1926" y="2505"/>
                    </a:lnTo>
                    <a:lnTo>
                      <a:pt x="1938" y="2485"/>
                    </a:lnTo>
                    <a:lnTo>
                      <a:pt x="1948" y="2466"/>
                    </a:lnTo>
                    <a:lnTo>
                      <a:pt x="1958" y="2444"/>
                    </a:lnTo>
                    <a:lnTo>
                      <a:pt x="1966" y="2423"/>
                    </a:lnTo>
                    <a:lnTo>
                      <a:pt x="1974" y="2402"/>
                    </a:lnTo>
                    <a:lnTo>
                      <a:pt x="1979" y="2380"/>
                    </a:lnTo>
                    <a:lnTo>
                      <a:pt x="1984" y="2357"/>
                    </a:lnTo>
                    <a:lnTo>
                      <a:pt x="1987" y="2335"/>
                    </a:lnTo>
                    <a:lnTo>
                      <a:pt x="1989" y="2313"/>
                    </a:lnTo>
                    <a:lnTo>
                      <a:pt x="1992" y="2290"/>
                    </a:lnTo>
                    <a:lnTo>
                      <a:pt x="1992" y="2267"/>
                    </a:lnTo>
                    <a:lnTo>
                      <a:pt x="1992" y="2244"/>
                    </a:lnTo>
                    <a:lnTo>
                      <a:pt x="1989" y="2221"/>
                    </a:lnTo>
                    <a:lnTo>
                      <a:pt x="1987" y="2199"/>
                    </a:lnTo>
                    <a:lnTo>
                      <a:pt x="1984" y="2176"/>
                    </a:lnTo>
                    <a:lnTo>
                      <a:pt x="1979" y="2154"/>
                    </a:lnTo>
                    <a:lnTo>
                      <a:pt x="1974" y="2138"/>
                    </a:lnTo>
                    <a:lnTo>
                      <a:pt x="1967" y="2123"/>
                    </a:lnTo>
                    <a:lnTo>
                      <a:pt x="1960" y="2110"/>
                    </a:lnTo>
                    <a:lnTo>
                      <a:pt x="1953" y="2095"/>
                    </a:lnTo>
                    <a:lnTo>
                      <a:pt x="1944" y="2082"/>
                    </a:lnTo>
                    <a:lnTo>
                      <a:pt x="1936" y="2068"/>
                    </a:lnTo>
                    <a:lnTo>
                      <a:pt x="1926" y="2056"/>
                    </a:lnTo>
                    <a:lnTo>
                      <a:pt x="1917" y="2043"/>
                    </a:lnTo>
                    <a:lnTo>
                      <a:pt x="1906" y="2032"/>
                    </a:lnTo>
                    <a:lnTo>
                      <a:pt x="1895" y="2021"/>
                    </a:lnTo>
                    <a:lnTo>
                      <a:pt x="1884" y="2009"/>
                    </a:lnTo>
                    <a:lnTo>
                      <a:pt x="1872" y="1999"/>
                    </a:lnTo>
                    <a:lnTo>
                      <a:pt x="1847" y="1979"/>
                    </a:lnTo>
                    <a:lnTo>
                      <a:pt x="1821" y="1961"/>
                    </a:lnTo>
                    <a:lnTo>
                      <a:pt x="1794" y="1945"/>
                    </a:lnTo>
                    <a:lnTo>
                      <a:pt x="1765" y="1930"/>
                    </a:lnTo>
                    <a:lnTo>
                      <a:pt x="1737" y="1918"/>
                    </a:lnTo>
                    <a:lnTo>
                      <a:pt x="1706" y="1906"/>
                    </a:lnTo>
                    <a:lnTo>
                      <a:pt x="1675" y="1896"/>
                    </a:lnTo>
                    <a:lnTo>
                      <a:pt x="1645" y="1888"/>
                    </a:lnTo>
                    <a:lnTo>
                      <a:pt x="1614" y="1882"/>
                    </a:lnTo>
                    <a:lnTo>
                      <a:pt x="1583" y="1877"/>
                    </a:lnTo>
                    <a:lnTo>
                      <a:pt x="1558" y="1875"/>
                    </a:lnTo>
                    <a:lnTo>
                      <a:pt x="1533" y="1872"/>
                    </a:lnTo>
                    <a:lnTo>
                      <a:pt x="1508" y="1871"/>
                    </a:lnTo>
                    <a:lnTo>
                      <a:pt x="1483" y="1871"/>
                    </a:lnTo>
                    <a:lnTo>
                      <a:pt x="1457" y="1871"/>
                    </a:lnTo>
                    <a:lnTo>
                      <a:pt x="1432" y="1872"/>
                    </a:lnTo>
                    <a:lnTo>
                      <a:pt x="1408" y="1875"/>
                    </a:lnTo>
                    <a:lnTo>
                      <a:pt x="1383" y="1877"/>
                    </a:lnTo>
                    <a:lnTo>
                      <a:pt x="1358" y="1880"/>
                    </a:lnTo>
                    <a:lnTo>
                      <a:pt x="1333" y="1884"/>
                    </a:lnTo>
                    <a:lnTo>
                      <a:pt x="1308" y="1888"/>
                    </a:lnTo>
                    <a:lnTo>
                      <a:pt x="1284" y="1894"/>
                    </a:lnTo>
                    <a:lnTo>
                      <a:pt x="1235" y="1905"/>
                    </a:lnTo>
                    <a:lnTo>
                      <a:pt x="1186" y="1919"/>
                    </a:lnTo>
                    <a:lnTo>
                      <a:pt x="1139" y="1935"/>
                    </a:lnTo>
                    <a:lnTo>
                      <a:pt x="1092" y="1952"/>
                    </a:lnTo>
                    <a:lnTo>
                      <a:pt x="1044" y="1971"/>
                    </a:lnTo>
                    <a:lnTo>
                      <a:pt x="999" y="1991"/>
                    </a:lnTo>
                    <a:lnTo>
                      <a:pt x="952" y="2013"/>
                    </a:lnTo>
                    <a:lnTo>
                      <a:pt x="908" y="2035"/>
                    </a:lnTo>
                    <a:lnTo>
                      <a:pt x="862" y="2058"/>
                    </a:lnTo>
                    <a:lnTo>
                      <a:pt x="819" y="2082"/>
                    </a:lnTo>
                    <a:lnTo>
                      <a:pt x="834" y="2008"/>
                    </a:lnTo>
                    <a:lnTo>
                      <a:pt x="848" y="1934"/>
                    </a:lnTo>
                    <a:lnTo>
                      <a:pt x="863" y="1860"/>
                    </a:lnTo>
                    <a:lnTo>
                      <a:pt x="878" y="1786"/>
                    </a:lnTo>
                    <a:lnTo>
                      <a:pt x="893" y="1711"/>
                    </a:lnTo>
                    <a:lnTo>
                      <a:pt x="908" y="1637"/>
                    </a:lnTo>
                    <a:lnTo>
                      <a:pt x="924" y="1563"/>
                    </a:lnTo>
                    <a:lnTo>
                      <a:pt x="938" y="1489"/>
                    </a:lnTo>
                    <a:lnTo>
                      <a:pt x="953" y="1415"/>
                    </a:lnTo>
                    <a:lnTo>
                      <a:pt x="968" y="1341"/>
                    </a:lnTo>
                    <a:lnTo>
                      <a:pt x="984" y="1266"/>
                    </a:lnTo>
                    <a:lnTo>
                      <a:pt x="999" y="1192"/>
                    </a:lnTo>
                    <a:lnTo>
                      <a:pt x="1013" y="1118"/>
                    </a:lnTo>
                    <a:lnTo>
                      <a:pt x="1028" y="1044"/>
                    </a:lnTo>
                    <a:lnTo>
                      <a:pt x="1043" y="970"/>
                    </a:lnTo>
                    <a:lnTo>
                      <a:pt x="1058" y="896"/>
                    </a:lnTo>
                    <a:lnTo>
                      <a:pt x="1118" y="933"/>
                    </a:lnTo>
                    <a:lnTo>
                      <a:pt x="1178" y="970"/>
                    </a:lnTo>
                    <a:lnTo>
                      <a:pt x="1239" y="1007"/>
                    </a:lnTo>
                    <a:lnTo>
                      <a:pt x="1299" y="1044"/>
                    </a:lnTo>
                    <a:lnTo>
                      <a:pt x="1358" y="1080"/>
                    </a:lnTo>
                    <a:lnTo>
                      <a:pt x="1418" y="1117"/>
                    </a:lnTo>
                    <a:lnTo>
                      <a:pt x="1479" y="1153"/>
                    </a:lnTo>
                    <a:lnTo>
                      <a:pt x="1539" y="1190"/>
                    </a:lnTo>
                    <a:lnTo>
                      <a:pt x="1536" y="1232"/>
                    </a:lnTo>
                    <a:lnTo>
                      <a:pt x="1531" y="1274"/>
                    </a:lnTo>
                    <a:lnTo>
                      <a:pt x="1525" y="1317"/>
                    </a:lnTo>
                    <a:lnTo>
                      <a:pt x="1518" y="1359"/>
                    </a:lnTo>
                    <a:lnTo>
                      <a:pt x="1512" y="1401"/>
                    </a:lnTo>
                    <a:lnTo>
                      <a:pt x="1505" y="1442"/>
                    </a:lnTo>
                    <a:lnTo>
                      <a:pt x="1498" y="1484"/>
                    </a:lnTo>
                    <a:lnTo>
                      <a:pt x="1491" y="1526"/>
                    </a:lnTo>
                    <a:lnTo>
                      <a:pt x="1536" y="1511"/>
                    </a:lnTo>
                    <a:lnTo>
                      <a:pt x="1579" y="1497"/>
                    </a:lnTo>
                    <a:lnTo>
                      <a:pt x="1624" y="1484"/>
                    </a:lnTo>
                    <a:lnTo>
                      <a:pt x="1669" y="1473"/>
                    </a:lnTo>
                    <a:lnTo>
                      <a:pt x="1714" y="1463"/>
                    </a:lnTo>
                    <a:lnTo>
                      <a:pt x="1761" y="1455"/>
                    </a:lnTo>
                    <a:lnTo>
                      <a:pt x="1806" y="1449"/>
                    </a:lnTo>
                    <a:lnTo>
                      <a:pt x="1853" y="1443"/>
                    </a:lnTo>
                    <a:lnTo>
                      <a:pt x="1900" y="1441"/>
                    </a:lnTo>
                    <a:lnTo>
                      <a:pt x="1946" y="1439"/>
                    </a:lnTo>
                    <a:lnTo>
                      <a:pt x="1993" y="1440"/>
                    </a:lnTo>
                    <a:lnTo>
                      <a:pt x="2038" y="1442"/>
                    </a:lnTo>
                    <a:lnTo>
                      <a:pt x="2085" y="1445"/>
                    </a:lnTo>
                    <a:lnTo>
                      <a:pt x="2132" y="1451"/>
                    </a:lnTo>
                    <a:lnTo>
                      <a:pt x="2177" y="1459"/>
                    </a:lnTo>
                    <a:lnTo>
                      <a:pt x="2223" y="1468"/>
                    </a:lnTo>
                    <a:lnTo>
                      <a:pt x="2261" y="1479"/>
                    </a:lnTo>
                    <a:lnTo>
                      <a:pt x="2299" y="1491"/>
                    </a:lnTo>
                    <a:lnTo>
                      <a:pt x="2336" y="1505"/>
                    </a:lnTo>
                    <a:lnTo>
                      <a:pt x="2373" y="1521"/>
                    </a:lnTo>
                    <a:lnTo>
                      <a:pt x="2409" y="1539"/>
                    </a:lnTo>
                    <a:lnTo>
                      <a:pt x="2443" y="1558"/>
                    </a:lnTo>
                    <a:lnTo>
                      <a:pt x="2477" y="1580"/>
                    </a:lnTo>
                    <a:lnTo>
                      <a:pt x="2510" y="1603"/>
                    </a:lnTo>
                    <a:lnTo>
                      <a:pt x="2541" y="1628"/>
                    </a:lnTo>
                    <a:lnTo>
                      <a:pt x="2572" y="1654"/>
                    </a:lnTo>
                    <a:lnTo>
                      <a:pt x="2600" y="1683"/>
                    </a:lnTo>
                    <a:lnTo>
                      <a:pt x="2626" y="1712"/>
                    </a:lnTo>
                    <a:lnTo>
                      <a:pt x="2639" y="1728"/>
                    </a:lnTo>
                    <a:lnTo>
                      <a:pt x="2652" y="1743"/>
                    </a:lnTo>
                    <a:lnTo>
                      <a:pt x="2663" y="1760"/>
                    </a:lnTo>
                    <a:lnTo>
                      <a:pt x="2674" y="1776"/>
                    </a:lnTo>
                    <a:lnTo>
                      <a:pt x="2686" y="1793"/>
                    </a:lnTo>
                    <a:lnTo>
                      <a:pt x="2696" y="1811"/>
                    </a:lnTo>
                    <a:lnTo>
                      <a:pt x="2705" y="1829"/>
                    </a:lnTo>
                    <a:lnTo>
                      <a:pt x="2714" y="1846"/>
                    </a:lnTo>
                    <a:lnTo>
                      <a:pt x="2724" y="1868"/>
                    </a:lnTo>
                    <a:lnTo>
                      <a:pt x="2735" y="1890"/>
                    </a:lnTo>
                    <a:lnTo>
                      <a:pt x="2744" y="1912"/>
                    </a:lnTo>
                    <a:lnTo>
                      <a:pt x="2752" y="1935"/>
                    </a:lnTo>
                    <a:lnTo>
                      <a:pt x="2758" y="1958"/>
                    </a:lnTo>
                    <a:lnTo>
                      <a:pt x="2764" y="1981"/>
                    </a:lnTo>
                    <a:lnTo>
                      <a:pt x="2770" y="2005"/>
                    </a:lnTo>
                    <a:lnTo>
                      <a:pt x="2774" y="2027"/>
                    </a:lnTo>
                    <a:lnTo>
                      <a:pt x="2779" y="2051"/>
                    </a:lnTo>
                    <a:lnTo>
                      <a:pt x="2782" y="2075"/>
                    </a:lnTo>
                    <a:lnTo>
                      <a:pt x="2785" y="2098"/>
                    </a:lnTo>
                    <a:lnTo>
                      <a:pt x="2787" y="2122"/>
                    </a:lnTo>
                    <a:lnTo>
                      <a:pt x="2788" y="2146"/>
                    </a:lnTo>
                    <a:lnTo>
                      <a:pt x="2788" y="2170"/>
                    </a:lnTo>
                    <a:lnTo>
                      <a:pt x="2788" y="2194"/>
                    </a:lnTo>
                    <a:lnTo>
                      <a:pt x="2787" y="2218"/>
                    </a:lnTo>
                    <a:lnTo>
                      <a:pt x="2785" y="2242"/>
                    </a:lnTo>
                    <a:lnTo>
                      <a:pt x="2782" y="2266"/>
                    </a:lnTo>
                    <a:lnTo>
                      <a:pt x="2780" y="2290"/>
                    </a:lnTo>
                    <a:lnTo>
                      <a:pt x="2777" y="2314"/>
                    </a:lnTo>
                    <a:lnTo>
                      <a:pt x="2772" y="2338"/>
                    </a:lnTo>
                    <a:lnTo>
                      <a:pt x="2768" y="2362"/>
                    </a:lnTo>
                    <a:lnTo>
                      <a:pt x="2762" y="2385"/>
                    </a:lnTo>
                    <a:lnTo>
                      <a:pt x="2755" y="2408"/>
                    </a:lnTo>
                    <a:lnTo>
                      <a:pt x="2749" y="2431"/>
                    </a:lnTo>
                    <a:lnTo>
                      <a:pt x="2741" y="2454"/>
                    </a:lnTo>
                    <a:lnTo>
                      <a:pt x="2733" y="2477"/>
                    </a:lnTo>
                    <a:lnTo>
                      <a:pt x="2725" y="2500"/>
                    </a:lnTo>
                    <a:lnTo>
                      <a:pt x="2716" y="2521"/>
                    </a:lnTo>
                    <a:lnTo>
                      <a:pt x="2707" y="2543"/>
                    </a:lnTo>
                    <a:lnTo>
                      <a:pt x="2697" y="2565"/>
                    </a:lnTo>
                    <a:lnTo>
                      <a:pt x="2687" y="2586"/>
                    </a:lnTo>
                    <a:lnTo>
                      <a:pt x="2673" y="2613"/>
                    </a:lnTo>
                    <a:lnTo>
                      <a:pt x="2658" y="2638"/>
                    </a:lnTo>
                    <a:lnTo>
                      <a:pt x="2644" y="2663"/>
                    </a:lnTo>
                    <a:lnTo>
                      <a:pt x="2629" y="2688"/>
                    </a:lnTo>
                    <a:lnTo>
                      <a:pt x="2612" y="2713"/>
                    </a:lnTo>
                    <a:lnTo>
                      <a:pt x="2595" y="2737"/>
                    </a:lnTo>
                    <a:lnTo>
                      <a:pt x="2578" y="2760"/>
                    </a:lnTo>
                    <a:lnTo>
                      <a:pt x="2559" y="2784"/>
                    </a:lnTo>
                    <a:lnTo>
                      <a:pt x="2541" y="2806"/>
                    </a:lnTo>
                    <a:lnTo>
                      <a:pt x="2522" y="2828"/>
                    </a:lnTo>
                    <a:lnTo>
                      <a:pt x="2503" y="2850"/>
                    </a:lnTo>
                    <a:lnTo>
                      <a:pt x="2483" y="2872"/>
                    </a:lnTo>
                    <a:lnTo>
                      <a:pt x="2463" y="2892"/>
                    </a:lnTo>
                    <a:lnTo>
                      <a:pt x="2441" y="2913"/>
                    </a:lnTo>
                    <a:lnTo>
                      <a:pt x="2419" y="2933"/>
                    </a:lnTo>
                    <a:lnTo>
                      <a:pt x="2398" y="2953"/>
                    </a:lnTo>
                    <a:lnTo>
                      <a:pt x="2376" y="2971"/>
                    </a:lnTo>
                    <a:lnTo>
                      <a:pt x="2353" y="2990"/>
                    </a:lnTo>
                    <a:lnTo>
                      <a:pt x="2330" y="3009"/>
                    </a:lnTo>
                    <a:lnTo>
                      <a:pt x="2307" y="3026"/>
                    </a:lnTo>
                    <a:lnTo>
                      <a:pt x="2283" y="3043"/>
                    </a:lnTo>
                    <a:lnTo>
                      <a:pt x="2258" y="3059"/>
                    </a:lnTo>
                    <a:lnTo>
                      <a:pt x="2234" y="3075"/>
                    </a:lnTo>
                    <a:lnTo>
                      <a:pt x="2209" y="3091"/>
                    </a:lnTo>
                    <a:lnTo>
                      <a:pt x="2184" y="3106"/>
                    </a:lnTo>
                    <a:lnTo>
                      <a:pt x="2158" y="3120"/>
                    </a:lnTo>
                    <a:lnTo>
                      <a:pt x="2133" y="3134"/>
                    </a:lnTo>
                    <a:lnTo>
                      <a:pt x="2107" y="3147"/>
                    </a:lnTo>
                    <a:lnTo>
                      <a:pt x="2080" y="3160"/>
                    </a:lnTo>
                    <a:lnTo>
                      <a:pt x="2053" y="3172"/>
                    </a:lnTo>
                    <a:lnTo>
                      <a:pt x="2027" y="3184"/>
                    </a:lnTo>
                    <a:lnTo>
                      <a:pt x="2000" y="3195"/>
                    </a:lnTo>
                    <a:lnTo>
                      <a:pt x="1948" y="3214"/>
                    </a:lnTo>
                    <a:lnTo>
                      <a:pt x="1897" y="3232"/>
                    </a:lnTo>
                    <a:lnTo>
                      <a:pt x="1845" y="3248"/>
                    </a:lnTo>
                    <a:lnTo>
                      <a:pt x="1793" y="3264"/>
                    </a:lnTo>
                    <a:lnTo>
                      <a:pt x="1740" y="3280"/>
                    </a:lnTo>
                    <a:lnTo>
                      <a:pt x="1688" y="3294"/>
                    </a:lnTo>
                    <a:lnTo>
                      <a:pt x="1635" y="3306"/>
                    </a:lnTo>
                    <a:lnTo>
                      <a:pt x="1581" y="3318"/>
                    </a:lnTo>
                    <a:lnTo>
                      <a:pt x="1528" y="3329"/>
                    </a:lnTo>
                    <a:lnTo>
                      <a:pt x="1474" y="3338"/>
                    </a:lnTo>
                    <a:lnTo>
                      <a:pt x="1420" y="3348"/>
                    </a:lnTo>
                    <a:lnTo>
                      <a:pt x="1366" y="3354"/>
                    </a:lnTo>
                    <a:lnTo>
                      <a:pt x="1311" y="3361"/>
                    </a:lnTo>
                    <a:lnTo>
                      <a:pt x="1258" y="3366"/>
                    </a:lnTo>
                    <a:lnTo>
                      <a:pt x="1203" y="3370"/>
                    </a:lnTo>
                    <a:lnTo>
                      <a:pt x="1149" y="3374"/>
                    </a:lnTo>
                    <a:lnTo>
                      <a:pt x="1206" y="3394"/>
                    </a:lnTo>
                    <a:lnTo>
                      <a:pt x="1264" y="3413"/>
                    </a:lnTo>
                    <a:lnTo>
                      <a:pt x="1323" y="3430"/>
                    </a:lnTo>
                    <a:lnTo>
                      <a:pt x="1382" y="3443"/>
                    </a:lnTo>
                    <a:lnTo>
                      <a:pt x="1441" y="3455"/>
                    </a:lnTo>
                    <a:lnTo>
                      <a:pt x="1501" y="3464"/>
                    </a:lnTo>
                    <a:lnTo>
                      <a:pt x="1562" y="3472"/>
                    </a:lnTo>
                    <a:lnTo>
                      <a:pt x="1622" y="3476"/>
                    </a:lnTo>
                    <a:lnTo>
                      <a:pt x="1682" y="3479"/>
                    </a:lnTo>
                    <a:lnTo>
                      <a:pt x="1743" y="3480"/>
                    </a:lnTo>
                    <a:lnTo>
                      <a:pt x="1804" y="3478"/>
                    </a:lnTo>
                    <a:lnTo>
                      <a:pt x="1864" y="3474"/>
                    </a:lnTo>
                    <a:lnTo>
                      <a:pt x="1925" y="3467"/>
                    </a:lnTo>
                    <a:lnTo>
                      <a:pt x="1985" y="3459"/>
                    </a:lnTo>
                    <a:lnTo>
                      <a:pt x="2044" y="3450"/>
                    </a:lnTo>
                    <a:lnTo>
                      <a:pt x="2104" y="3438"/>
                    </a:lnTo>
                    <a:lnTo>
                      <a:pt x="2164" y="3423"/>
                    </a:lnTo>
                    <a:lnTo>
                      <a:pt x="2222" y="3407"/>
                    </a:lnTo>
                    <a:lnTo>
                      <a:pt x="2280" y="3389"/>
                    </a:lnTo>
                    <a:lnTo>
                      <a:pt x="2336" y="3369"/>
                    </a:lnTo>
                    <a:lnTo>
                      <a:pt x="2393" y="3346"/>
                    </a:lnTo>
                    <a:lnTo>
                      <a:pt x="2449" y="3322"/>
                    </a:lnTo>
                    <a:lnTo>
                      <a:pt x="2505" y="3296"/>
                    </a:lnTo>
                    <a:lnTo>
                      <a:pt x="2558" y="3269"/>
                    </a:lnTo>
                    <a:lnTo>
                      <a:pt x="2612" y="3239"/>
                    </a:lnTo>
                    <a:lnTo>
                      <a:pt x="2663" y="3207"/>
                    </a:lnTo>
                    <a:lnTo>
                      <a:pt x="2714" y="3174"/>
                    </a:lnTo>
                    <a:lnTo>
                      <a:pt x="2764" y="3139"/>
                    </a:lnTo>
                    <a:lnTo>
                      <a:pt x="2812" y="3102"/>
                    </a:lnTo>
                    <a:lnTo>
                      <a:pt x="2859" y="3063"/>
                    </a:lnTo>
                    <a:lnTo>
                      <a:pt x="2904" y="3023"/>
                    </a:lnTo>
                    <a:lnTo>
                      <a:pt x="2948" y="2981"/>
                    </a:lnTo>
                    <a:lnTo>
                      <a:pt x="2980" y="2949"/>
                    </a:lnTo>
                    <a:lnTo>
                      <a:pt x="3011" y="2917"/>
                    </a:lnTo>
                    <a:lnTo>
                      <a:pt x="3041" y="2885"/>
                    </a:lnTo>
                    <a:lnTo>
                      <a:pt x="3069" y="2851"/>
                    </a:lnTo>
                    <a:lnTo>
                      <a:pt x="3097" y="2817"/>
                    </a:lnTo>
                    <a:lnTo>
                      <a:pt x="3125" y="2783"/>
                    </a:lnTo>
                    <a:lnTo>
                      <a:pt x="3151" y="2746"/>
                    </a:lnTo>
                    <a:lnTo>
                      <a:pt x="3176" y="2710"/>
                    </a:lnTo>
                    <a:lnTo>
                      <a:pt x="3201" y="2673"/>
                    </a:lnTo>
                    <a:lnTo>
                      <a:pt x="3225" y="2636"/>
                    </a:lnTo>
                    <a:lnTo>
                      <a:pt x="3248" y="2598"/>
                    </a:lnTo>
                    <a:lnTo>
                      <a:pt x="3269" y="2559"/>
                    </a:lnTo>
                    <a:lnTo>
                      <a:pt x="3290" y="2519"/>
                    </a:lnTo>
                    <a:lnTo>
                      <a:pt x="3309" y="2479"/>
                    </a:lnTo>
                    <a:lnTo>
                      <a:pt x="3328" y="2439"/>
                    </a:lnTo>
                    <a:lnTo>
                      <a:pt x="3345" y="2399"/>
                    </a:lnTo>
                    <a:lnTo>
                      <a:pt x="3361" y="2357"/>
                    </a:lnTo>
                    <a:lnTo>
                      <a:pt x="3377" y="2316"/>
                    </a:lnTo>
                    <a:lnTo>
                      <a:pt x="3392" y="2274"/>
                    </a:lnTo>
                    <a:lnTo>
                      <a:pt x="3405" y="2232"/>
                    </a:lnTo>
                    <a:lnTo>
                      <a:pt x="3417" y="2189"/>
                    </a:lnTo>
                    <a:lnTo>
                      <a:pt x="3428" y="2146"/>
                    </a:lnTo>
                    <a:lnTo>
                      <a:pt x="3438" y="2103"/>
                    </a:lnTo>
                    <a:lnTo>
                      <a:pt x="3447" y="2059"/>
                    </a:lnTo>
                    <a:lnTo>
                      <a:pt x="3454" y="2016"/>
                    </a:lnTo>
                    <a:lnTo>
                      <a:pt x="3460" y="1973"/>
                    </a:lnTo>
                    <a:lnTo>
                      <a:pt x="3465" y="1928"/>
                    </a:lnTo>
                    <a:lnTo>
                      <a:pt x="3468" y="1884"/>
                    </a:lnTo>
                    <a:lnTo>
                      <a:pt x="3471" y="1839"/>
                    </a:lnTo>
                    <a:lnTo>
                      <a:pt x="3472" y="1795"/>
                    </a:lnTo>
                    <a:lnTo>
                      <a:pt x="3472" y="1750"/>
                    </a:lnTo>
                    <a:lnTo>
                      <a:pt x="3471" y="1706"/>
                    </a:lnTo>
                    <a:close/>
                    <a:moveTo>
                      <a:pt x="3008" y="101"/>
                    </a:moveTo>
                    <a:lnTo>
                      <a:pt x="3008" y="103"/>
                    </a:lnTo>
                    <a:lnTo>
                      <a:pt x="3009" y="101"/>
                    </a:lnTo>
                    <a:lnTo>
                      <a:pt x="3009" y="101"/>
                    </a:lnTo>
                    <a:lnTo>
                      <a:pt x="3009" y="101"/>
                    </a:lnTo>
                    <a:lnTo>
                      <a:pt x="3008" y="101"/>
                    </a:lnTo>
                    <a:close/>
                    <a:moveTo>
                      <a:pt x="1324" y="553"/>
                    </a:moveTo>
                    <a:lnTo>
                      <a:pt x="1322" y="559"/>
                    </a:lnTo>
                    <a:lnTo>
                      <a:pt x="1319" y="565"/>
                    </a:lnTo>
                    <a:lnTo>
                      <a:pt x="1354" y="557"/>
                    </a:lnTo>
                    <a:lnTo>
                      <a:pt x="1388" y="549"/>
                    </a:lnTo>
                    <a:lnTo>
                      <a:pt x="1422" y="542"/>
                    </a:lnTo>
                    <a:lnTo>
                      <a:pt x="1456" y="535"/>
                    </a:lnTo>
                    <a:lnTo>
                      <a:pt x="1491" y="530"/>
                    </a:lnTo>
                    <a:lnTo>
                      <a:pt x="1525" y="526"/>
                    </a:lnTo>
                    <a:lnTo>
                      <a:pt x="1559" y="521"/>
                    </a:lnTo>
                    <a:lnTo>
                      <a:pt x="1594" y="517"/>
                    </a:lnTo>
                    <a:lnTo>
                      <a:pt x="1661" y="506"/>
                    </a:lnTo>
                    <a:lnTo>
                      <a:pt x="1726" y="495"/>
                    </a:lnTo>
                    <a:lnTo>
                      <a:pt x="1788" y="484"/>
                    </a:lnTo>
                    <a:lnTo>
                      <a:pt x="1851" y="471"/>
                    </a:lnTo>
                    <a:lnTo>
                      <a:pt x="1911" y="459"/>
                    </a:lnTo>
                    <a:lnTo>
                      <a:pt x="1970" y="446"/>
                    </a:lnTo>
                    <a:lnTo>
                      <a:pt x="2027" y="432"/>
                    </a:lnTo>
                    <a:lnTo>
                      <a:pt x="2084" y="419"/>
                    </a:lnTo>
                    <a:lnTo>
                      <a:pt x="2140" y="404"/>
                    </a:lnTo>
                    <a:lnTo>
                      <a:pt x="2193" y="389"/>
                    </a:lnTo>
                    <a:lnTo>
                      <a:pt x="2247" y="373"/>
                    </a:lnTo>
                    <a:lnTo>
                      <a:pt x="2299" y="357"/>
                    </a:lnTo>
                    <a:lnTo>
                      <a:pt x="2350" y="341"/>
                    </a:lnTo>
                    <a:lnTo>
                      <a:pt x="2400" y="324"/>
                    </a:lnTo>
                    <a:lnTo>
                      <a:pt x="2450" y="306"/>
                    </a:lnTo>
                    <a:lnTo>
                      <a:pt x="2499" y="287"/>
                    </a:lnTo>
                    <a:lnTo>
                      <a:pt x="2499" y="287"/>
                    </a:lnTo>
                    <a:lnTo>
                      <a:pt x="2533" y="276"/>
                    </a:lnTo>
                    <a:lnTo>
                      <a:pt x="2567" y="263"/>
                    </a:lnTo>
                    <a:lnTo>
                      <a:pt x="2601" y="251"/>
                    </a:lnTo>
                    <a:lnTo>
                      <a:pt x="2636" y="238"/>
                    </a:lnTo>
                    <a:lnTo>
                      <a:pt x="2669" y="225"/>
                    </a:lnTo>
                    <a:lnTo>
                      <a:pt x="2703" y="211"/>
                    </a:lnTo>
                    <a:lnTo>
                      <a:pt x="2736" y="197"/>
                    </a:lnTo>
                    <a:lnTo>
                      <a:pt x="2769" y="185"/>
                    </a:lnTo>
                    <a:lnTo>
                      <a:pt x="2795" y="173"/>
                    </a:lnTo>
                    <a:lnTo>
                      <a:pt x="2822" y="163"/>
                    </a:lnTo>
                    <a:lnTo>
                      <a:pt x="2848" y="152"/>
                    </a:lnTo>
                    <a:lnTo>
                      <a:pt x="2876" y="141"/>
                    </a:lnTo>
                    <a:lnTo>
                      <a:pt x="2903" y="130"/>
                    </a:lnTo>
                    <a:lnTo>
                      <a:pt x="2929" y="120"/>
                    </a:lnTo>
                    <a:lnTo>
                      <a:pt x="2956" y="109"/>
                    </a:lnTo>
                    <a:lnTo>
                      <a:pt x="2984" y="100"/>
                    </a:lnTo>
                    <a:lnTo>
                      <a:pt x="2915" y="96"/>
                    </a:lnTo>
                    <a:lnTo>
                      <a:pt x="2846" y="95"/>
                    </a:lnTo>
                    <a:lnTo>
                      <a:pt x="2777" y="95"/>
                    </a:lnTo>
                    <a:lnTo>
                      <a:pt x="2707" y="96"/>
                    </a:lnTo>
                    <a:lnTo>
                      <a:pt x="2638" y="99"/>
                    </a:lnTo>
                    <a:lnTo>
                      <a:pt x="2570" y="105"/>
                    </a:lnTo>
                    <a:lnTo>
                      <a:pt x="2500" y="112"/>
                    </a:lnTo>
                    <a:lnTo>
                      <a:pt x="2432" y="121"/>
                    </a:lnTo>
                    <a:lnTo>
                      <a:pt x="2364" y="131"/>
                    </a:lnTo>
                    <a:lnTo>
                      <a:pt x="2295" y="142"/>
                    </a:lnTo>
                    <a:lnTo>
                      <a:pt x="2227" y="157"/>
                    </a:lnTo>
                    <a:lnTo>
                      <a:pt x="2160" y="172"/>
                    </a:lnTo>
                    <a:lnTo>
                      <a:pt x="2093" y="189"/>
                    </a:lnTo>
                    <a:lnTo>
                      <a:pt x="2026" y="208"/>
                    </a:lnTo>
                    <a:lnTo>
                      <a:pt x="1960" y="228"/>
                    </a:lnTo>
                    <a:lnTo>
                      <a:pt x="1894" y="250"/>
                    </a:lnTo>
                    <a:lnTo>
                      <a:pt x="1856" y="265"/>
                    </a:lnTo>
                    <a:lnTo>
                      <a:pt x="1819" y="279"/>
                    </a:lnTo>
                    <a:lnTo>
                      <a:pt x="1781" y="295"/>
                    </a:lnTo>
                    <a:lnTo>
                      <a:pt x="1745" y="312"/>
                    </a:lnTo>
                    <a:lnTo>
                      <a:pt x="1708" y="330"/>
                    </a:lnTo>
                    <a:lnTo>
                      <a:pt x="1672" y="348"/>
                    </a:lnTo>
                    <a:lnTo>
                      <a:pt x="1636" y="366"/>
                    </a:lnTo>
                    <a:lnTo>
                      <a:pt x="1600" y="385"/>
                    </a:lnTo>
                    <a:lnTo>
                      <a:pt x="1530" y="424"/>
                    </a:lnTo>
                    <a:lnTo>
                      <a:pt x="1459" y="467"/>
                    </a:lnTo>
                    <a:lnTo>
                      <a:pt x="1391" y="509"/>
                    </a:lnTo>
                    <a:lnTo>
                      <a:pt x="1324" y="553"/>
                    </a:lnTo>
                    <a:close/>
                    <a:moveTo>
                      <a:pt x="1597" y="540"/>
                    </a:moveTo>
                    <a:lnTo>
                      <a:pt x="1565" y="544"/>
                    </a:lnTo>
                    <a:lnTo>
                      <a:pt x="1532" y="548"/>
                    </a:lnTo>
                    <a:lnTo>
                      <a:pt x="1500" y="552"/>
                    </a:lnTo>
                    <a:lnTo>
                      <a:pt x="1468" y="557"/>
                    </a:lnTo>
                    <a:lnTo>
                      <a:pt x="1435" y="562"/>
                    </a:lnTo>
                    <a:lnTo>
                      <a:pt x="1404" y="568"/>
                    </a:lnTo>
                    <a:lnTo>
                      <a:pt x="1372" y="575"/>
                    </a:lnTo>
                    <a:lnTo>
                      <a:pt x="1340" y="583"/>
                    </a:lnTo>
                    <a:lnTo>
                      <a:pt x="1367" y="602"/>
                    </a:lnTo>
                    <a:lnTo>
                      <a:pt x="1393" y="621"/>
                    </a:lnTo>
                    <a:lnTo>
                      <a:pt x="1421" y="639"/>
                    </a:lnTo>
                    <a:lnTo>
                      <a:pt x="1449" y="655"/>
                    </a:lnTo>
                    <a:lnTo>
                      <a:pt x="1479" y="671"/>
                    </a:lnTo>
                    <a:lnTo>
                      <a:pt x="1507" y="686"/>
                    </a:lnTo>
                    <a:lnTo>
                      <a:pt x="1537" y="699"/>
                    </a:lnTo>
                    <a:lnTo>
                      <a:pt x="1567" y="712"/>
                    </a:lnTo>
                    <a:lnTo>
                      <a:pt x="1598" y="723"/>
                    </a:lnTo>
                    <a:lnTo>
                      <a:pt x="1629" y="734"/>
                    </a:lnTo>
                    <a:lnTo>
                      <a:pt x="1661" y="744"/>
                    </a:lnTo>
                    <a:lnTo>
                      <a:pt x="1693" y="752"/>
                    </a:lnTo>
                    <a:lnTo>
                      <a:pt x="1724" y="760"/>
                    </a:lnTo>
                    <a:lnTo>
                      <a:pt x="1757" y="767"/>
                    </a:lnTo>
                    <a:lnTo>
                      <a:pt x="1789" y="772"/>
                    </a:lnTo>
                    <a:lnTo>
                      <a:pt x="1822" y="777"/>
                    </a:lnTo>
                    <a:lnTo>
                      <a:pt x="1855" y="780"/>
                    </a:lnTo>
                    <a:lnTo>
                      <a:pt x="1888" y="783"/>
                    </a:lnTo>
                    <a:lnTo>
                      <a:pt x="1922" y="784"/>
                    </a:lnTo>
                    <a:lnTo>
                      <a:pt x="1955" y="785"/>
                    </a:lnTo>
                    <a:lnTo>
                      <a:pt x="1988" y="784"/>
                    </a:lnTo>
                    <a:lnTo>
                      <a:pt x="2022" y="783"/>
                    </a:lnTo>
                    <a:lnTo>
                      <a:pt x="2055" y="780"/>
                    </a:lnTo>
                    <a:lnTo>
                      <a:pt x="2090" y="776"/>
                    </a:lnTo>
                    <a:lnTo>
                      <a:pt x="2123" y="771"/>
                    </a:lnTo>
                    <a:lnTo>
                      <a:pt x="2156" y="765"/>
                    </a:lnTo>
                    <a:lnTo>
                      <a:pt x="2190" y="759"/>
                    </a:lnTo>
                    <a:lnTo>
                      <a:pt x="2223" y="751"/>
                    </a:lnTo>
                    <a:lnTo>
                      <a:pt x="2255" y="741"/>
                    </a:lnTo>
                    <a:lnTo>
                      <a:pt x="2287" y="731"/>
                    </a:lnTo>
                    <a:lnTo>
                      <a:pt x="2319" y="721"/>
                    </a:lnTo>
                    <a:lnTo>
                      <a:pt x="2352" y="708"/>
                    </a:lnTo>
                    <a:lnTo>
                      <a:pt x="2377" y="699"/>
                    </a:lnTo>
                    <a:lnTo>
                      <a:pt x="2402" y="689"/>
                    </a:lnTo>
                    <a:lnTo>
                      <a:pt x="2427" y="679"/>
                    </a:lnTo>
                    <a:lnTo>
                      <a:pt x="2452" y="667"/>
                    </a:lnTo>
                    <a:lnTo>
                      <a:pt x="2476" y="656"/>
                    </a:lnTo>
                    <a:lnTo>
                      <a:pt x="2501" y="643"/>
                    </a:lnTo>
                    <a:lnTo>
                      <a:pt x="2524" y="631"/>
                    </a:lnTo>
                    <a:lnTo>
                      <a:pt x="2548" y="617"/>
                    </a:lnTo>
                    <a:lnTo>
                      <a:pt x="2571" y="602"/>
                    </a:lnTo>
                    <a:lnTo>
                      <a:pt x="2594" y="587"/>
                    </a:lnTo>
                    <a:lnTo>
                      <a:pt x="2616" y="571"/>
                    </a:lnTo>
                    <a:lnTo>
                      <a:pt x="2638" y="556"/>
                    </a:lnTo>
                    <a:lnTo>
                      <a:pt x="2659" y="540"/>
                    </a:lnTo>
                    <a:lnTo>
                      <a:pt x="2680" y="521"/>
                    </a:lnTo>
                    <a:lnTo>
                      <a:pt x="2700" y="504"/>
                    </a:lnTo>
                    <a:lnTo>
                      <a:pt x="2721" y="486"/>
                    </a:lnTo>
                    <a:lnTo>
                      <a:pt x="2740" y="467"/>
                    </a:lnTo>
                    <a:lnTo>
                      <a:pt x="2760" y="447"/>
                    </a:lnTo>
                    <a:lnTo>
                      <a:pt x="2779" y="428"/>
                    </a:lnTo>
                    <a:lnTo>
                      <a:pt x="2797" y="407"/>
                    </a:lnTo>
                    <a:lnTo>
                      <a:pt x="2814" y="385"/>
                    </a:lnTo>
                    <a:lnTo>
                      <a:pt x="2831" y="365"/>
                    </a:lnTo>
                    <a:lnTo>
                      <a:pt x="2848" y="343"/>
                    </a:lnTo>
                    <a:lnTo>
                      <a:pt x="2864" y="320"/>
                    </a:lnTo>
                    <a:lnTo>
                      <a:pt x="2880" y="298"/>
                    </a:lnTo>
                    <a:lnTo>
                      <a:pt x="2895" y="275"/>
                    </a:lnTo>
                    <a:lnTo>
                      <a:pt x="2910" y="252"/>
                    </a:lnTo>
                    <a:lnTo>
                      <a:pt x="2923" y="228"/>
                    </a:lnTo>
                    <a:lnTo>
                      <a:pt x="2936" y="203"/>
                    </a:lnTo>
                    <a:lnTo>
                      <a:pt x="2948" y="179"/>
                    </a:lnTo>
                    <a:lnTo>
                      <a:pt x="2961" y="154"/>
                    </a:lnTo>
                    <a:lnTo>
                      <a:pt x="2972" y="129"/>
                    </a:lnTo>
                    <a:lnTo>
                      <a:pt x="2947" y="138"/>
                    </a:lnTo>
                    <a:lnTo>
                      <a:pt x="2922" y="147"/>
                    </a:lnTo>
                    <a:lnTo>
                      <a:pt x="2898" y="156"/>
                    </a:lnTo>
                    <a:lnTo>
                      <a:pt x="2874" y="166"/>
                    </a:lnTo>
                    <a:lnTo>
                      <a:pt x="2849" y="176"/>
                    </a:lnTo>
                    <a:lnTo>
                      <a:pt x="2826" y="186"/>
                    </a:lnTo>
                    <a:lnTo>
                      <a:pt x="2802" y="196"/>
                    </a:lnTo>
                    <a:lnTo>
                      <a:pt x="2778" y="205"/>
                    </a:lnTo>
                    <a:lnTo>
                      <a:pt x="2745" y="219"/>
                    </a:lnTo>
                    <a:lnTo>
                      <a:pt x="2711" y="233"/>
                    </a:lnTo>
                    <a:lnTo>
                      <a:pt x="2678" y="246"/>
                    </a:lnTo>
                    <a:lnTo>
                      <a:pt x="2644" y="259"/>
                    </a:lnTo>
                    <a:lnTo>
                      <a:pt x="2609" y="273"/>
                    </a:lnTo>
                    <a:lnTo>
                      <a:pt x="2575" y="285"/>
                    </a:lnTo>
                    <a:lnTo>
                      <a:pt x="2541" y="298"/>
                    </a:lnTo>
                    <a:lnTo>
                      <a:pt x="2507" y="309"/>
                    </a:lnTo>
                    <a:lnTo>
                      <a:pt x="2457" y="327"/>
                    </a:lnTo>
                    <a:lnTo>
                      <a:pt x="2408" y="346"/>
                    </a:lnTo>
                    <a:lnTo>
                      <a:pt x="2357" y="363"/>
                    </a:lnTo>
                    <a:lnTo>
                      <a:pt x="2306" y="379"/>
                    </a:lnTo>
                    <a:lnTo>
                      <a:pt x="2253" y="395"/>
                    </a:lnTo>
                    <a:lnTo>
                      <a:pt x="2200" y="411"/>
                    </a:lnTo>
                    <a:lnTo>
                      <a:pt x="2145" y="425"/>
                    </a:lnTo>
                    <a:lnTo>
                      <a:pt x="2090" y="440"/>
                    </a:lnTo>
                    <a:lnTo>
                      <a:pt x="2033" y="454"/>
                    </a:lnTo>
                    <a:lnTo>
                      <a:pt x="1975" y="468"/>
                    </a:lnTo>
                    <a:lnTo>
                      <a:pt x="1916" y="481"/>
                    </a:lnTo>
                    <a:lnTo>
                      <a:pt x="1855" y="494"/>
                    </a:lnTo>
                    <a:lnTo>
                      <a:pt x="1793" y="505"/>
                    </a:lnTo>
                    <a:lnTo>
                      <a:pt x="1729" y="518"/>
                    </a:lnTo>
                    <a:lnTo>
                      <a:pt x="1664" y="529"/>
                    </a:lnTo>
                    <a:lnTo>
                      <a:pt x="1597" y="54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2" name="Freeform 7"/>
              <p:cNvSpPr>
                <a:spLocks noChangeAspect="1" noEditPoints="1"/>
              </p:cNvSpPr>
              <p:nvPr userDrawn="1"/>
            </p:nvSpPr>
            <p:spPr bwMode="auto">
              <a:xfrm>
                <a:off x="5097574" y="5740615"/>
                <a:ext cx="329703" cy="331065"/>
              </a:xfrm>
              <a:custGeom>
                <a:avLst/>
                <a:gdLst>
                  <a:gd name="T0" fmla="*/ 2370 w 3387"/>
                  <a:gd name="T1" fmla="*/ 1174 h 3397"/>
                  <a:gd name="T2" fmla="*/ 2449 w 3387"/>
                  <a:gd name="T3" fmla="*/ 2274 h 3397"/>
                  <a:gd name="T4" fmla="*/ 2886 w 3387"/>
                  <a:gd name="T5" fmla="*/ 2335 h 3397"/>
                  <a:gd name="T6" fmla="*/ 3226 w 3387"/>
                  <a:gd name="T7" fmla="*/ 2135 h 3397"/>
                  <a:gd name="T8" fmla="*/ 3383 w 3387"/>
                  <a:gd name="T9" fmla="*/ 1765 h 3397"/>
                  <a:gd name="T10" fmla="*/ 3298 w 3387"/>
                  <a:gd name="T11" fmla="*/ 1363 h 3397"/>
                  <a:gd name="T12" fmla="*/ 3006 w 3387"/>
                  <a:gd name="T13" fmla="*/ 1101 h 3397"/>
                  <a:gd name="T14" fmla="*/ 1563 w 3387"/>
                  <a:gd name="T15" fmla="*/ 13 h 3397"/>
                  <a:gd name="T16" fmla="*/ 1214 w 3387"/>
                  <a:gd name="T17" fmla="*/ 203 h 3397"/>
                  <a:gd name="T18" fmla="*/ 1049 w 3387"/>
                  <a:gd name="T19" fmla="*/ 566 h 3397"/>
                  <a:gd name="T20" fmla="*/ 1152 w 3387"/>
                  <a:gd name="T21" fmla="*/ 995 h 3397"/>
                  <a:gd name="T22" fmla="*/ 2250 w 3387"/>
                  <a:gd name="T23" fmla="*/ 968 h 3397"/>
                  <a:gd name="T24" fmla="*/ 2333 w 3387"/>
                  <a:gd name="T25" fmla="*/ 534 h 3397"/>
                  <a:gd name="T26" fmla="*/ 2151 w 3387"/>
                  <a:gd name="T27" fmla="*/ 182 h 3397"/>
                  <a:gd name="T28" fmla="*/ 1792 w 3387"/>
                  <a:gd name="T29" fmla="*/ 7 h 3397"/>
                  <a:gd name="T30" fmla="*/ 1855 w 3387"/>
                  <a:gd name="T31" fmla="*/ 313 h 3397"/>
                  <a:gd name="T32" fmla="*/ 2019 w 3387"/>
                  <a:gd name="T33" fmla="*/ 462 h 3397"/>
                  <a:gd name="T34" fmla="*/ 2059 w 3387"/>
                  <a:gd name="T35" fmla="*/ 694 h 3397"/>
                  <a:gd name="T36" fmla="*/ 1938 w 3387"/>
                  <a:gd name="T37" fmla="*/ 920 h 3397"/>
                  <a:gd name="T38" fmla="*/ 1333 w 3387"/>
                  <a:gd name="T39" fmla="*/ 732 h 3397"/>
                  <a:gd name="T40" fmla="*/ 1351 w 3387"/>
                  <a:gd name="T41" fmla="*/ 492 h 3397"/>
                  <a:gd name="T42" fmla="*/ 1498 w 3387"/>
                  <a:gd name="T43" fmla="*/ 328 h 3397"/>
                  <a:gd name="T44" fmla="*/ 1688 w 3387"/>
                  <a:gd name="T45" fmla="*/ 1853 h 3397"/>
                  <a:gd name="T46" fmla="*/ 1209 w 3387"/>
                  <a:gd name="T47" fmla="*/ 2328 h 3397"/>
                  <a:gd name="T48" fmla="*/ 1047 w 3387"/>
                  <a:gd name="T49" fmla="*/ 2726 h 3397"/>
                  <a:gd name="T50" fmla="*/ 1156 w 3387"/>
                  <a:gd name="T51" fmla="*/ 3123 h 3397"/>
                  <a:gd name="T52" fmla="*/ 1471 w 3387"/>
                  <a:gd name="T53" fmla="*/ 3360 h 3397"/>
                  <a:gd name="T54" fmla="*/ 1885 w 3387"/>
                  <a:gd name="T55" fmla="*/ 3370 h 3397"/>
                  <a:gd name="T56" fmla="*/ 2212 w 3387"/>
                  <a:gd name="T57" fmla="*/ 3148 h 3397"/>
                  <a:gd name="T58" fmla="*/ 2340 w 3387"/>
                  <a:gd name="T59" fmla="*/ 2766 h 3397"/>
                  <a:gd name="T60" fmla="*/ 2197 w 3387"/>
                  <a:gd name="T61" fmla="*/ 2352 h 3397"/>
                  <a:gd name="T62" fmla="*/ 2026 w 3387"/>
                  <a:gd name="T63" fmla="*/ 2596 h 3397"/>
                  <a:gd name="T64" fmla="*/ 2056 w 3387"/>
                  <a:gd name="T65" fmla="*/ 2839 h 3397"/>
                  <a:gd name="T66" fmla="*/ 1944 w 3387"/>
                  <a:gd name="T67" fmla="*/ 3030 h 3397"/>
                  <a:gd name="T68" fmla="*/ 1733 w 3387"/>
                  <a:gd name="T69" fmla="*/ 3117 h 3397"/>
                  <a:gd name="T70" fmla="*/ 1498 w 3387"/>
                  <a:gd name="T71" fmla="*/ 3069 h 3397"/>
                  <a:gd name="T72" fmla="*/ 1351 w 3387"/>
                  <a:gd name="T73" fmla="*/ 2906 h 3397"/>
                  <a:gd name="T74" fmla="*/ 1333 w 3387"/>
                  <a:gd name="T75" fmla="*/ 2667 h 3397"/>
                  <a:gd name="T76" fmla="*/ 629 w 3387"/>
                  <a:gd name="T77" fmla="*/ 1050 h 3397"/>
                  <a:gd name="T78" fmla="*/ 249 w 3387"/>
                  <a:gd name="T79" fmla="*/ 1179 h 3397"/>
                  <a:gd name="T80" fmla="*/ 27 w 3387"/>
                  <a:gd name="T81" fmla="*/ 1506 h 3397"/>
                  <a:gd name="T82" fmla="*/ 36 w 3387"/>
                  <a:gd name="T83" fmla="*/ 1922 h 3397"/>
                  <a:gd name="T84" fmla="*/ 273 w 3387"/>
                  <a:gd name="T85" fmla="*/ 2238 h 3397"/>
                  <a:gd name="T86" fmla="*/ 669 w 3387"/>
                  <a:gd name="T87" fmla="*/ 2347 h 3397"/>
                  <a:gd name="T88" fmla="*/ 1066 w 3387"/>
                  <a:gd name="T89" fmla="*/ 2184 h 3397"/>
                  <a:gd name="T90" fmla="*/ 877 w 3387"/>
                  <a:gd name="T91" fmla="*/ 1096 h 3397"/>
                  <a:gd name="T92" fmla="*/ 728 w 3387"/>
                  <a:gd name="T93" fmla="*/ 1339 h 3397"/>
                  <a:gd name="T94" fmla="*/ 918 w 3387"/>
                  <a:gd name="T95" fmla="*/ 1943 h 3397"/>
                  <a:gd name="T96" fmla="*/ 691 w 3387"/>
                  <a:gd name="T97" fmla="*/ 2067 h 3397"/>
                  <a:gd name="T98" fmla="*/ 460 w 3387"/>
                  <a:gd name="T99" fmla="*/ 2027 h 3397"/>
                  <a:gd name="T100" fmla="*/ 311 w 3387"/>
                  <a:gd name="T101" fmla="*/ 1861 h 3397"/>
                  <a:gd name="T102" fmla="*/ 283 w 3387"/>
                  <a:gd name="T103" fmla="*/ 1623 h 3397"/>
                  <a:gd name="T104" fmla="*/ 391 w 3387"/>
                  <a:gd name="T105" fmla="*/ 1423 h 3397"/>
                  <a:gd name="T106" fmla="*/ 593 w 3387"/>
                  <a:gd name="T107" fmla="*/ 1329 h 3397"/>
                  <a:gd name="T108" fmla="*/ 2926 w 3387"/>
                  <a:gd name="T109" fmla="*/ 1372 h 3397"/>
                  <a:gd name="T110" fmla="*/ 3075 w 3387"/>
                  <a:gd name="T111" fmla="*/ 1536 h 3397"/>
                  <a:gd name="T112" fmla="*/ 3102 w 3387"/>
                  <a:gd name="T113" fmla="*/ 1774 h 3397"/>
                  <a:gd name="T114" fmla="*/ 2995 w 3387"/>
                  <a:gd name="T115" fmla="*/ 1975 h 3397"/>
                  <a:gd name="T116" fmla="*/ 2793 w 3387"/>
                  <a:gd name="T117" fmla="*/ 2069 h 3397"/>
                  <a:gd name="T118" fmla="*/ 2554 w 3387"/>
                  <a:gd name="T119" fmla="*/ 2014 h 3397"/>
                  <a:gd name="T120" fmla="*/ 2570 w 3387"/>
                  <a:gd name="T121" fmla="*/ 1374 h 3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387" h="3397">
                    <a:moveTo>
                      <a:pt x="2756" y="1050"/>
                    </a:moveTo>
                    <a:lnTo>
                      <a:pt x="2717" y="1051"/>
                    </a:lnTo>
                    <a:lnTo>
                      <a:pt x="2678" y="1053"/>
                    </a:lnTo>
                    <a:lnTo>
                      <a:pt x="2642" y="1059"/>
                    </a:lnTo>
                    <a:lnTo>
                      <a:pt x="2606" y="1066"/>
                    </a:lnTo>
                    <a:lnTo>
                      <a:pt x="2572" y="1074"/>
                    </a:lnTo>
                    <a:lnTo>
                      <a:pt x="2540" y="1084"/>
                    </a:lnTo>
                    <a:lnTo>
                      <a:pt x="2508" y="1096"/>
                    </a:lnTo>
                    <a:lnTo>
                      <a:pt x="2479" y="1109"/>
                    </a:lnTo>
                    <a:lnTo>
                      <a:pt x="2449" y="1124"/>
                    </a:lnTo>
                    <a:lnTo>
                      <a:pt x="2422" y="1140"/>
                    </a:lnTo>
                    <a:lnTo>
                      <a:pt x="2395" y="1156"/>
                    </a:lnTo>
                    <a:lnTo>
                      <a:pt x="2370" y="1174"/>
                    </a:lnTo>
                    <a:lnTo>
                      <a:pt x="2345" y="1194"/>
                    </a:lnTo>
                    <a:lnTo>
                      <a:pt x="2321" y="1214"/>
                    </a:lnTo>
                    <a:lnTo>
                      <a:pt x="2297" y="1235"/>
                    </a:lnTo>
                    <a:lnTo>
                      <a:pt x="2274" y="1256"/>
                    </a:lnTo>
                    <a:lnTo>
                      <a:pt x="1846" y="1699"/>
                    </a:lnTo>
                    <a:lnTo>
                      <a:pt x="2274" y="2142"/>
                    </a:lnTo>
                    <a:lnTo>
                      <a:pt x="2297" y="2164"/>
                    </a:lnTo>
                    <a:lnTo>
                      <a:pt x="2321" y="2184"/>
                    </a:lnTo>
                    <a:lnTo>
                      <a:pt x="2345" y="2203"/>
                    </a:lnTo>
                    <a:lnTo>
                      <a:pt x="2370" y="2223"/>
                    </a:lnTo>
                    <a:lnTo>
                      <a:pt x="2395" y="2241"/>
                    </a:lnTo>
                    <a:lnTo>
                      <a:pt x="2422" y="2258"/>
                    </a:lnTo>
                    <a:lnTo>
                      <a:pt x="2449" y="2274"/>
                    </a:lnTo>
                    <a:lnTo>
                      <a:pt x="2479" y="2289"/>
                    </a:lnTo>
                    <a:lnTo>
                      <a:pt x="2508" y="2302"/>
                    </a:lnTo>
                    <a:lnTo>
                      <a:pt x="2540" y="2314"/>
                    </a:lnTo>
                    <a:lnTo>
                      <a:pt x="2572" y="2323"/>
                    </a:lnTo>
                    <a:lnTo>
                      <a:pt x="2606" y="2332"/>
                    </a:lnTo>
                    <a:lnTo>
                      <a:pt x="2642" y="2339"/>
                    </a:lnTo>
                    <a:lnTo>
                      <a:pt x="2678" y="2344"/>
                    </a:lnTo>
                    <a:lnTo>
                      <a:pt x="2717" y="2347"/>
                    </a:lnTo>
                    <a:lnTo>
                      <a:pt x="2756" y="2348"/>
                    </a:lnTo>
                    <a:lnTo>
                      <a:pt x="2789" y="2347"/>
                    </a:lnTo>
                    <a:lnTo>
                      <a:pt x="2822" y="2345"/>
                    </a:lnTo>
                    <a:lnTo>
                      <a:pt x="2854" y="2340"/>
                    </a:lnTo>
                    <a:lnTo>
                      <a:pt x="2886" y="2335"/>
                    </a:lnTo>
                    <a:lnTo>
                      <a:pt x="2917" y="2328"/>
                    </a:lnTo>
                    <a:lnTo>
                      <a:pt x="2948" y="2319"/>
                    </a:lnTo>
                    <a:lnTo>
                      <a:pt x="2977" y="2308"/>
                    </a:lnTo>
                    <a:lnTo>
                      <a:pt x="3006" y="2297"/>
                    </a:lnTo>
                    <a:lnTo>
                      <a:pt x="3034" y="2284"/>
                    </a:lnTo>
                    <a:lnTo>
                      <a:pt x="3061" y="2270"/>
                    </a:lnTo>
                    <a:lnTo>
                      <a:pt x="3087" y="2254"/>
                    </a:lnTo>
                    <a:lnTo>
                      <a:pt x="3112" y="2238"/>
                    </a:lnTo>
                    <a:lnTo>
                      <a:pt x="3138" y="2219"/>
                    </a:lnTo>
                    <a:lnTo>
                      <a:pt x="3161" y="2200"/>
                    </a:lnTo>
                    <a:lnTo>
                      <a:pt x="3184" y="2180"/>
                    </a:lnTo>
                    <a:lnTo>
                      <a:pt x="3206" y="2158"/>
                    </a:lnTo>
                    <a:lnTo>
                      <a:pt x="3226" y="2135"/>
                    </a:lnTo>
                    <a:lnTo>
                      <a:pt x="3246" y="2112"/>
                    </a:lnTo>
                    <a:lnTo>
                      <a:pt x="3264" y="2087"/>
                    </a:lnTo>
                    <a:lnTo>
                      <a:pt x="3281" y="2062"/>
                    </a:lnTo>
                    <a:lnTo>
                      <a:pt x="3298" y="2036"/>
                    </a:lnTo>
                    <a:lnTo>
                      <a:pt x="3313" y="2008"/>
                    </a:lnTo>
                    <a:lnTo>
                      <a:pt x="3326" y="1981"/>
                    </a:lnTo>
                    <a:lnTo>
                      <a:pt x="3338" y="1951"/>
                    </a:lnTo>
                    <a:lnTo>
                      <a:pt x="3349" y="1922"/>
                    </a:lnTo>
                    <a:lnTo>
                      <a:pt x="3359" y="1892"/>
                    </a:lnTo>
                    <a:lnTo>
                      <a:pt x="3367" y="1861"/>
                    </a:lnTo>
                    <a:lnTo>
                      <a:pt x="3374" y="1830"/>
                    </a:lnTo>
                    <a:lnTo>
                      <a:pt x="3380" y="1797"/>
                    </a:lnTo>
                    <a:lnTo>
                      <a:pt x="3383" y="1765"/>
                    </a:lnTo>
                    <a:lnTo>
                      <a:pt x="3385" y="1732"/>
                    </a:lnTo>
                    <a:lnTo>
                      <a:pt x="3387" y="1699"/>
                    </a:lnTo>
                    <a:lnTo>
                      <a:pt x="3385" y="1666"/>
                    </a:lnTo>
                    <a:lnTo>
                      <a:pt x="3383" y="1633"/>
                    </a:lnTo>
                    <a:lnTo>
                      <a:pt x="3380" y="1600"/>
                    </a:lnTo>
                    <a:lnTo>
                      <a:pt x="3374" y="1568"/>
                    </a:lnTo>
                    <a:lnTo>
                      <a:pt x="3367" y="1537"/>
                    </a:lnTo>
                    <a:lnTo>
                      <a:pt x="3359" y="1506"/>
                    </a:lnTo>
                    <a:lnTo>
                      <a:pt x="3349" y="1476"/>
                    </a:lnTo>
                    <a:lnTo>
                      <a:pt x="3338" y="1446"/>
                    </a:lnTo>
                    <a:lnTo>
                      <a:pt x="3326" y="1417"/>
                    </a:lnTo>
                    <a:lnTo>
                      <a:pt x="3313" y="1390"/>
                    </a:lnTo>
                    <a:lnTo>
                      <a:pt x="3298" y="1363"/>
                    </a:lnTo>
                    <a:lnTo>
                      <a:pt x="3281" y="1336"/>
                    </a:lnTo>
                    <a:lnTo>
                      <a:pt x="3264" y="1310"/>
                    </a:lnTo>
                    <a:lnTo>
                      <a:pt x="3246" y="1286"/>
                    </a:lnTo>
                    <a:lnTo>
                      <a:pt x="3226" y="1262"/>
                    </a:lnTo>
                    <a:lnTo>
                      <a:pt x="3206" y="1239"/>
                    </a:lnTo>
                    <a:lnTo>
                      <a:pt x="3184" y="1219"/>
                    </a:lnTo>
                    <a:lnTo>
                      <a:pt x="3161" y="1198"/>
                    </a:lnTo>
                    <a:lnTo>
                      <a:pt x="3138" y="1179"/>
                    </a:lnTo>
                    <a:lnTo>
                      <a:pt x="3112" y="1161"/>
                    </a:lnTo>
                    <a:lnTo>
                      <a:pt x="3087" y="1143"/>
                    </a:lnTo>
                    <a:lnTo>
                      <a:pt x="3061" y="1129"/>
                    </a:lnTo>
                    <a:lnTo>
                      <a:pt x="3034" y="1114"/>
                    </a:lnTo>
                    <a:lnTo>
                      <a:pt x="3006" y="1101"/>
                    </a:lnTo>
                    <a:lnTo>
                      <a:pt x="2977" y="1089"/>
                    </a:lnTo>
                    <a:lnTo>
                      <a:pt x="2948" y="1078"/>
                    </a:lnTo>
                    <a:lnTo>
                      <a:pt x="2917" y="1070"/>
                    </a:lnTo>
                    <a:lnTo>
                      <a:pt x="2886" y="1062"/>
                    </a:lnTo>
                    <a:lnTo>
                      <a:pt x="2854" y="1057"/>
                    </a:lnTo>
                    <a:lnTo>
                      <a:pt x="2822" y="1053"/>
                    </a:lnTo>
                    <a:lnTo>
                      <a:pt x="2789" y="1051"/>
                    </a:lnTo>
                    <a:lnTo>
                      <a:pt x="2756" y="1050"/>
                    </a:lnTo>
                    <a:close/>
                    <a:moveTo>
                      <a:pt x="1693" y="0"/>
                    </a:moveTo>
                    <a:lnTo>
                      <a:pt x="1660" y="1"/>
                    </a:lnTo>
                    <a:lnTo>
                      <a:pt x="1627" y="4"/>
                    </a:lnTo>
                    <a:lnTo>
                      <a:pt x="1595" y="7"/>
                    </a:lnTo>
                    <a:lnTo>
                      <a:pt x="1563" y="13"/>
                    </a:lnTo>
                    <a:lnTo>
                      <a:pt x="1531" y="20"/>
                    </a:lnTo>
                    <a:lnTo>
                      <a:pt x="1501" y="28"/>
                    </a:lnTo>
                    <a:lnTo>
                      <a:pt x="1471" y="38"/>
                    </a:lnTo>
                    <a:lnTo>
                      <a:pt x="1441" y="49"/>
                    </a:lnTo>
                    <a:lnTo>
                      <a:pt x="1413" y="61"/>
                    </a:lnTo>
                    <a:lnTo>
                      <a:pt x="1384" y="74"/>
                    </a:lnTo>
                    <a:lnTo>
                      <a:pt x="1357" y="89"/>
                    </a:lnTo>
                    <a:lnTo>
                      <a:pt x="1331" y="106"/>
                    </a:lnTo>
                    <a:lnTo>
                      <a:pt x="1306" y="123"/>
                    </a:lnTo>
                    <a:lnTo>
                      <a:pt x="1281" y="142"/>
                    </a:lnTo>
                    <a:lnTo>
                      <a:pt x="1258" y="161"/>
                    </a:lnTo>
                    <a:lnTo>
                      <a:pt x="1235" y="182"/>
                    </a:lnTo>
                    <a:lnTo>
                      <a:pt x="1214" y="203"/>
                    </a:lnTo>
                    <a:lnTo>
                      <a:pt x="1193" y="226"/>
                    </a:lnTo>
                    <a:lnTo>
                      <a:pt x="1174" y="250"/>
                    </a:lnTo>
                    <a:lnTo>
                      <a:pt x="1157" y="275"/>
                    </a:lnTo>
                    <a:lnTo>
                      <a:pt x="1140" y="300"/>
                    </a:lnTo>
                    <a:lnTo>
                      <a:pt x="1124" y="327"/>
                    </a:lnTo>
                    <a:lnTo>
                      <a:pt x="1110" y="354"/>
                    </a:lnTo>
                    <a:lnTo>
                      <a:pt x="1097" y="382"/>
                    </a:lnTo>
                    <a:lnTo>
                      <a:pt x="1085" y="411"/>
                    </a:lnTo>
                    <a:lnTo>
                      <a:pt x="1075" y="441"/>
                    </a:lnTo>
                    <a:lnTo>
                      <a:pt x="1066" y="471"/>
                    </a:lnTo>
                    <a:lnTo>
                      <a:pt x="1059" y="502"/>
                    </a:lnTo>
                    <a:lnTo>
                      <a:pt x="1053" y="534"/>
                    </a:lnTo>
                    <a:lnTo>
                      <a:pt x="1049" y="566"/>
                    </a:lnTo>
                    <a:lnTo>
                      <a:pt x="1047" y="599"/>
                    </a:lnTo>
                    <a:lnTo>
                      <a:pt x="1045" y="632"/>
                    </a:lnTo>
                    <a:lnTo>
                      <a:pt x="1047" y="672"/>
                    </a:lnTo>
                    <a:lnTo>
                      <a:pt x="1050" y="711"/>
                    </a:lnTo>
                    <a:lnTo>
                      <a:pt x="1055" y="748"/>
                    </a:lnTo>
                    <a:lnTo>
                      <a:pt x="1061" y="783"/>
                    </a:lnTo>
                    <a:lnTo>
                      <a:pt x="1071" y="817"/>
                    </a:lnTo>
                    <a:lnTo>
                      <a:pt x="1081" y="849"/>
                    </a:lnTo>
                    <a:lnTo>
                      <a:pt x="1092" y="881"/>
                    </a:lnTo>
                    <a:lnTo>
                      <a:pt x="1106" y="911"/>
                    </a:lnTo>
                    <a:lnTo>
                      <a:pt x="1119" y="940"/>
                    </a:lnTo>
                    <a:lnTo>
                      <a:pt x="1135" y="968"/>
                    </a:lnTo>
                    <a:lnTo>
                      <a:pt x="1152" y="995"/>
                    </a:lnTo>
                    <a:lnTo>
                      <a:pt x="1171" y="1020"/>
                    </a:lnTo>
                    <a:lnTo>
                      <a:pt x="1190" y="1045"/>
                    </a:lnTo>
                    <a:lnTo>
                      <a:pt x="1209" y="1070"/>
                    </a:lnTo>
                    <a:lnTo>
                      <a:pt x="1230" y="1093"/>
                    </a:lnTo>
                    <a:lnTo>
                      <a:pt x="1251" y="1116"/>
                    </a:lnTo>
                    <a:lnTo>
                      <a:pt x="1693" y="1545"/>
                    </a:lnTo>
                    <a:lnTo>
                      <a:pt x="2134" y="1116"/>
                    </a:lnTo>
                    <a:lnTo>
                      <a:pt x="2156" y="1093"/>
                    </a:lnTo>
                    <a:lnTo>
                      <a:pt x="2176" y="1070"/>
                    </a:lnTo>
                    <a:lnTo>
                      <a:pt x="2197" y="1045"/>
                    </a:lnTo>
                    <a:lnTo>
                      <a:pt x="2216" y="1020"/>
                    </a:lnTo>
                    <a:lnTo>
                      <a:pt x="2234" y="995"/>
                    </a:lnTo>
                    <a:lnTo>
                      <a:pt x="2250" y="968"/>
                    </a:lnTo>
                    <a:lnTo>
                      <a:pt x="2266" y="940"/>
                    </a:lnTo>
                    <a:lnTo>
                      <a:pt x="2281" y="911"/>
                    </a:lnTo>
                    <a:lnTo>
                      <a:pt x="2295" y="881"/>
                    </a:lnTo>
                    <a:lnTo>
                      <a:pt x="2306" y="849"/>
                    </a:lnTo>
                    <a:lnTo>
                      <a:pt x="2316" y="817"/>
                    </a:lnTo>
                    <a:lnTo>
                      <a:pt x="2324" y="783"/>
                    </a:lnTo>
                    <a:lnTo>
                      <a:pt x="2331" y="748"/>
                    </a:lnTo>
                    <a:lnTo>
                      <a:pt x="2337" y="711"/>
                    </a:lnTo>
                    <a:lnTo>
                      <a:pt x="2339" y="672"/>
                    </a:lnTo>
                    <a:lnTo>
                      <a:pt x="2340" y="632"/>
                    </a:lnTo>
                    <a:lnTo>
                      <a:pt x="2339" y="599"/>
                    </a:lnTo>
                    <a:lnTo>
                      <a:pt x="2337" y="566"/>
                    </a:lnTo>
                    <a:lnTo>
                      <a:pt x="2333" y="534"/>
                    </a:lnTo>
                    <a:lnTo>
                      <a:pt x="2328" y="502"/>
                    </a:lnTo>
                    <a:lnTo>
                      <a:pt x="2320" y="471"/>
                    </a:lnTo>
                    <a:lnTo>
                      <a:pt x="2312" y="441"/>
                    </a:lnTo>
                    <a:lnTo>
                      <a:pt x="2301" y="411"/>
                    </a:lnTo>
                    <a:lnTo>
                      <a:pt x="2289" y="382"/>
                    </a:lnTo>
                    <a:lnTo>
                      <a:pt x="2276" y="354"/>
                    </a:lnTo>
                    <a:lnTo>
                      <a:pt x="2262" y="327"/>
                    </a:lnTo>
                    <a:lnTo>
                      <a:pt x="2247" y="300"/>
                    </a:lnTo>
                    <a:lnTo>
                      <a:pt x="2230" y="275"/>
                    </a:lnTo>
                    <a:lnTo>
                      <a:pt x="2212" y="250"/>
                    </a:lnTo>
                    <a:lnTo>
                      <a:pt x="2192" y="226"/>
                    </a:lnTo>
                    <a:lnTo>
                      <a:pt x="2172" y="203"/>
                    </a:lnTo>
                    <a:lnTo>
                      <a:pt x="2151" y="182"/>
                    </a:lnTo>
                    <a:lnTo>
                      <a:pt x="2128" y="161"/>
                    </a:lnTo>
                    <a:lnTo>
                      <a:pt x="2105" y="142"/>
                    </a:lnTo>
                    <a:lnTo>
                      <a:pt x="2081" y="123"/>
                    </a:lnTo>
                    <a:lnTo>
                      <a:pt x="2055" y="106"/>
                    </a:lnTo>
                    <a:lnTo>
                      <a:pt x="2028" y="89"/>
                    </a:lnTo>
                    <a:lnTo>
                      <a:pt x="2001" y="74"/>
                    </a:lnTo>
                    <a:lnTo>
                      <a:pt x="1974" y="61"/>
                    </a:lnTo>
                    <a:lnTo>
                      <a:pt x="1945" y="49"/>
                    </a:lnTo>
                    <a:lnTo>
                      <a:pt x="1916" y="38"/>
                    </a:lnTo>
                    <a:lnTo>
                      <a:pt x="1885" y="28"/>
                    </a:lnTo>
                    <a:lnTo>
                      <a:pt x="1854" y="20"/>
                    </a:lnTo>
                    <a:lnTo>
                      <a:pt x="1824" y="13"/>
                    </a:lnTo>
                    <a:lnTo>
                      <a:pt x="1792" y="7"/>
                    </a:lnTo>
                    <a:lnTo>
                      <a:pt x="1759" y="4"/>
                    </a:lnTo>
                    <a:lnTo>
                      <a:pt x="1727" y="1"/>
                    </a:lnTo>
                    <a:lnTo>
                      <a:pt x="1693" y="0"/>
                    </a:lnTo>
                    <a:close/>
                    <a:moveTo>
                      <a:pt x="1693" y="279"/>
                    </a:moveTo>
                    <a:lnTo>
                      <a:pt x="1712" y="279"/>
                    </a:lnTo>
                    <a:lnTo>
                      <a:pt x="1731" y="280"/>
                    </a:lnTo>
                    <a:lnTo>
                      <a:pt x="1751" y="282"/>
                    </a:lnTo>
                    <a:lnTo>
                      <a:pt x="1769" y="285"/>
                    </a:lnTo>
                    <a:lnTo>
                      <a:pt x="1787" y="289"/>
                    </a:lnTo>
                    <a:lnTo>
                      <a:pt x="1804" y="293"/>
                    </a:lnTo>
                    <a:lnTo>
                      <a:pt x="1821" y="299"/>
                    </a:lnTo>
                    <a:lnTo>
                      <a:pt x="1838" y="306"/>
                    </a:lnTo>
                    <a:lnTo>
                      <a:pt x="1855" y="313"/>
                    </a:lnTo>
                    <a:lnTo>
                      <a:pt x="1871" y="321"/>
                    </a:lnTo>
                    <a:lnTo>
                      <a:pt x="1886" y="329"/>
                    </a:lnTo>
                    <a:lnTo>
                      <a:pt x="1901" y="338"/>
                    </a:lnTo>
                    <a:lnTo>
                      <a:pt x="1916" y="348"/>
                    </a:lnTo>
                    <a:lnTo>
                      <a:pt x="1929" y="358"/>
                    </a:lnTo>
                    <a:lnTo>
                      <a:pt x="1943" y="369"/>
                    </a:lnTo>
                    <a:lnTo>
                      <a:pt x="1956" y="381"/>
                    </a:lnTo>
                    <a:lnTo>
                      <a:pt x="1968" y="393"/>
                    </a:lnTo>
                    <a:lnTo>
                      <a:pt x="1979" y="405"/>
                    </a:lnTo>
                    <a:lnTo>
                      <a:pt x="1991" y="419"/>
                    </a:lnTo>
                    <a:lnTo>
                      <a:pt x="2001" y="433"/>
                    </a:lnTo>
                    <a:lnTo>
                      <a:pt x="2010" y="447"/>
                    </a:lnTo>
                    <a:lnTo>
                      <a:pt x="2019" y="462"/>
                    </a:lnTo>
                    <a:lnTo>
                      <a:pt x="2027" y="477"/>
                    </a:lnTo>
                    <a:lnTo>
                      <a:pt x="2035" y="493"/>
                    </a:lnTo>
                    <a:lnTo>
                      <a:pt x="2041" y="509"/>
                    </a:lnTo>
                    <a:lnTo>
                      <a:pt x="2047" y="526"/>
                    </a:lnTo>
                    <a:lnTo>
                      <a:pt x="2052" y="542"/>
                    </a:lnTo>
                    <a:lnTo>
                      <a:pt x="2056" y="560"/>
                    </a:lnTo>
                    <a:lnTo>
                      <a:pt x="2059" y="578"/>
                    </a:lnTo>
                    <a:lnTo>
                      <a:pt x="2061" y="596"/>
                    </a:lnTo>
                    <a:lnTo>
                      <a:pt x="2062" y="614"/>
                    </a:lnTo>
                    <a:lnTo>
                      <a:pt x="2064" y="632"/>
                    </a:lnTo>
                    <a:lnTo>
                      <a:pt x="2062" y="653"/>
                    </a:lnTo>
                    <a:lnTo>
                      <a:pt x="2061" y="673"/>
                    </a:lnTo>
                    <a:lnTo>
                      <a:pt x="2059" y="694"/>
                    </a:lnTo>
                    <a:lnTo>
                      <a:pt x="2057" y="713"/>
                    </a:lnTo>
                    <a:lnTo>
                      <a:pt x="2052" y="732"/>
                    </a:lnTo>
                    <a:lnTo>
                      <a:pt x="2048" y="750"/>
                    </a:lnTo>
                    <a:lnTo>
                      <a:pt x="2041" y="767"/>
                    </a:lnTo>
                    <a:lnTo>
                      <a:pt x="2034" y="785"/>
                    </a:lnTo>
                    <a:lnTo>
                      <a:pt x="2026" y="802"/>
                    </a:lnTo>
                    <a:lnTo>
                      <a:pt x="2017" y="819"/>
                    </a:lnTo>
                    <a:lnTo>
                      <a:pt x="2007" y="835"/>
                    </a:lnTo>
                    <a:lnTo>
                      <a:pt x="1995" y="853"/>
                    </a:lnTo>
                    <a:lnTo>
                      <a:pt x="1983" y="870"/>
                    </a:lnTo>
                    <a:lnTo>
                      <a:pt x="1969" y="887"/>
                    </a:lnTo>
                    <a:lnTo>
                      <a:pt x="1954" y="903"/>
                    </a:lnTo>
                    <a:lnTo>
                      <a:pt x="1938" y="920"/>
                    </a:lnTo>
                    <a:lnTo>
                      <a:pt x="1693" y="1167"/>
                    </a:lnTo>
                    <a:lnTo>
                      <a:pt x="1449" y="922"/>
                    </a:lnTo>
                    <a:lnTo>
                      <a:pt x="1433" y="904"/>
                    </a:lnTo>
                    <a:lnTo>
                      <a:pt x="1417" y="887"/>
                    </a:lnTo>
                    <a:lnTo>
                      <a:pt x="1404" y="871"/>
                    </a:lnTo>
                    <a:lnTo>
                      <a:pt x="1391" y="854"/>
                    </a:lnTo>
                    <a:lnTo>
                      <a:pt x="1380" y="837"/>
                    </a:lnTo>
                    <a:lnTo>
                      <a:pt x="1370" y="819"/>
                    </a:lnTo>
                    <a:lnTo>
                      <a:pt x="1361" y="802"/>
                    </a:lnTo>
                    <a:lnTo>
                      <a:pt x="1351" y="785"/>
                    </a:lnTo>
                    <a:lnTo>
                      <a:pt x="1345" y="768"/>
                    </a:lnTo>
                    <a:lnTo>
                      <a:pt x="1339" y="750"/>
                    </a:lnTo>
                    <a:lnTo>
                      <a:pt x="1333" y="732"/>
                    </a:lnTo>
                    <a:lnTo>
                      <a:pt x="1330" y="713"/>
                    </a:lnTo>
                    <a:lnTo>
                      <a:pt x="1326" y="694"/>
                    </a:lnTo>
                    <a:lnTo>
                      <a:pt x="1324" y="673"/>
                    </a:lnTo>
                    <a:lnTo>
                      <a:pt x="1323" y="653"/>
                    </a:lnTo>
                    <a:lnTo>
                      <a:pt x="1323" y="632"/>
                    </a:lnTo>
                    <a:lnTo>
                      <a:pt x="1323" y="613"/>
                    </a:lnTo>
                    <a:lnTo>
                      <a:pt x="1324" y="595"/>
                    </a:lnTo>
                    <a:lnTo>
                      <a:pt x="1326" y="576"/>
                    </a:lnTo>
                    <a:lnTo>
                      <a:pt x="1330" y="559"/>
                    </a:lnTo>
                    <a:lnTo>
                      <a:pt x="1334" y="542"/>
                    </a:lnTo>
                    <a:lnTo>
                      <a:pt x="1339" y="525"/>
                    </a:lnTo>
                    <a:lnTo>
                      <a:pt x="1345" y="508"/>
                    </a:lnTo>
                    <a:lnTo>
                      <a:pt x="1351" y="492"/>
                    </a:lnTo>
                    <a:lnTo>
                      <a:pt x="1358" y="476"/>
                    </a:lnTo>
                    <a:lnTo>
                      <a:pt x="1366" y="461"/>
                    </a:lnTo>
                    <a:lnTo>
                      <a:pt x="1375" y="446"/>
                    </a:lnTo>
                    <a:lnTo>
                      <a:pt x="1384" y="431"/>
                    </a:lnTo>
                    <a:lnTo>
                      <a:pt x="1395" y="418"/>
                    </a:lnTo>
                    <a:lnTo>
                      <a:pt x="1405" y="404"/>
                    </a:lnTo>
                    <a:lnTo>
                      <a:pt x="1416" y="392"/>
                    </a:lnTo>
                    <a:lnTo>
                      <a:pt x="1429" y="379"/>
                    </a:lnTo>
                    <a:lnTo>
                      <a:pt x="1441" y="368"/>
                    </a:lnTo>
                    <a:lnTo>
                      <a:pt x="1455" y="357"/>
                    </a:lnTo>
                    <a:lnTo>
                      <a:pt x="1469" y="347"/>
                    </a:lnTo>
                    <a:lnTo>
                      <a:pt x="1483" y="337"/>
                    </a:lnTo>
                    <a:lnTo>
                      <a:pt x="1498" y="328"/>
                    </a:lnTo>
                    <a:lnTo>
                      <a:pt x="1514" y="320"/>
                    </a:lnTo>
                    <a:lnTo>
                      <a:pt x="1530" y="312"/>
                    </a:lnTo>
                    <a:lnTo>
                      <a:pt x="1546" y="305"/>
                    </a:lnTo>
                    <a:lnTo>
                      <a:pt x="1563" y="299"/>
                    </a:lnTo>
                    <a:lnTo>
                      <a:pt x="1580" y="293"/>
                    </a:lnTo>
                    <a:lnTo>
                      <a:pt x="1598" y="289"/>
                    </a:lnTo>
                    <a:lnTo>
                      <a:pt x="1617" y="285"/>
                    </a:lnTo>
                    <a:lnTo>
                      <a:pt x="1635" y="282"/>
                    </a:lnTo>
                    <a:lnTo>
                      <a:pt x="1654" y="280"/>
                    </a:lnTo>
                    <a:lnTo>
                      <a:pt x="1673" y="279"/>
                    </a:lnTo>
                    <a:lnTo>
                      <a:pt x="1693" y="279"/>
                    </a:lnTo>
                    <a:close/>
                    <a:moveTo>
                      <a:pt x="1693" y="1852"/>
                    </a:moveTo>
                    <a:lnTo>
                      <a:pt x="1688" y="1853"/>
                    </a:lnTo>
                    <a:lnTo>
                      <a:pt x="1681" y="1857"/>
                    </a:lnTo>
                    <a:lnTo>
                      <a:pt x="1673" y="1863"/>
                    </a:lnTo>
                    <a:lnTo>
                      <a:pt x="1663" y="1870"/>
                    </a:lnTo>
                    <a:lnTo>
                      <a:pt x="1638" y="1892"/>
                    </a:lnTo>
                    <a:lnTo>
                      <a:pt x="1609" y="1919"/>
                    </a:lnTo>
                    <a:lnTo>
                      <a:pt x="1537" y="1988"/>
                    </a:lnTo>
                    <a:lnTo>
                      <a:pt x="1458" y="2067"/>
                    </a:lnTo>
                    <a:lnTo>
                      <a:pt x="1381" y="2146"/>
                    </a:lnTo>
                    <a:lnTo>
                      <a:pt x="1315" y="2215"/>
                    </a:lnTo>
                    <a:lnTo>
                      <a:pt x="1270" y="2263"/>
                    </a:lnTo>
                    <a:lnTo>
                      <a:pt x="1251" y="2282"/>
                    </a:lnTo>
                    <a:lnTo>
                      <a:pt x="1230" y="2305"/>
                    </a:lnTo>
                    <a:lnTo>
                      <a:pt x="1209" y="2328"/>
                    </a:lnTo>
                    <a:lnTo>
                      <a:pt x="1190" y="2352"/>
                    </a:lnTo>
                    <a:lnTo>
                      <a:pt x="1171" y="2377"/>
                    </a:lnTo>
                    <a:lnTo>
                      <a:pt x="1152" y="2403"/>
                    </a:lnTo>
                    <a:lnTo>
                      <a:pt x="1135" y="2429"/>
                    </a:lnTo>
                    <a:lnTo>
                      <a:pt x="1119" y="2458"/>
                    </a:lnTo>
                    <a:lnTo>
                      <a:pt x="1105" y="2486"/>
                    </a:lnTo>
                    <a:lnTo>
                      <a:pt x="1092" y="2517"/>
                    </a:lnTo>
                    <a:lnTo>
                      <a:pt x="1081" y="2548"/>
                    </a:lnTo>
                    <a:lnTo>
                      <a:pt x="1071" y="2581"/>
                    </a:lnTo>
                    <a:lnTo>
                      <a:pt x="1061" y="2615"/>
                    </a:lnTo>
                    <a:lnTo>
                      <a:pt x="1055" y="2651"/>
                    </a:lnTo>
                    <a:lnTo>
                      <a:pt x="1050" y="2687"/>
                    </a:lnTo>
                    <a:lnTo>
                      <a:pt x="1047" y="2726"/>
                    </a:lnTo>
                    <a:lnTo>
                      <a:pt x="1045" y="2766"/>
                    </a:lnTo>
                    <a:lnTo>
                      <a:pt x="1047" y="2799"/>
                    </a:lnTo>
                    <a:lnTo>
                      <a:pt x="1049" y="2832"/>
                    </a:lnTo>
                    <a:lnTo>
                      <a:pt x="1053" y="2864"/>
                    </a:lnTo>
                    <a:lnTo>
                      <a:pt x="1059" y="2896"/>
                    </a:lnTo>
                    <a:lnTo>
                      <a:pt x="1066" y="2927"/>
                    </a:lnTo>
                    <a:lnTo>
                      <a:pt x="1075" y="2957"/>
                    </a:lnTo>
                    <a:lnTo>
                      <a:pt x="1085" y="2986"/>
                    </a:lnTo>
                    <a:lnTo>
                      <a:pt x="1097" y="3016"/>
                    </a:lnTo>
                    <a:lnTo>
                      <a:pt x="1109" y="3043"/>
                    </a:lnTo>
                    <a:lnTo>
                      <a:pt x="1124" y="3071"/>
                    </a:lnTo>
                    <a:lnTo>
                      <a:pt x="1140" y="3098"/>
                    </a:lnTo>
                    <a:lnTo>
                      <a:pt x="1156" y="3123"/>
                    </a:lnTo>
                    <a:lnTo>
                      <a:pt x="1174" y="3148"/>
                    </a:lnTo>
                    <a:lnTo>
                      <a:pt x="1193" y="3171"/>
                    </a:lnTo>
                    <a:lnTo>
                      <a:pt x="1214" y="3194"/>
                    </a:lnTo>
                    <a:lnTo>
                      <a:pt x="1235" y="3216"/>
                    </a:lnTo>
                    <a:lnTo>
                      <a:pt x="1258" y="3236"/>
                    </a:lnTo>
                    <a:lnTo>
                      <a:pt x="1281" y="3257"/>
                    </a:lnTo>
                    <a:lnTo>
                      <a:pt x="1306" y="3275"/>
                    </a:lnTo>
                    <a:lnTo>
                      <a:pt x="1331" y="3292"/>
                    </a:lnTo>
                    <a:lnTo>
                      <a:pt x="1357" y="3308"/>
                    </a:lnTo>
                    <a:lnTo>
                      <a:pt x="1384" y="3323"/>
                    </a:lnTo>
                    <a:lnTo>
                      <a:pt x="1413" y="3336"/>
                    </a:lnTo>
                    <a:lnTo>
                      <a:pt x="1441" y="3349"/>
                    </a:lnTo>
                    <a:lnTo>
                      <a:pt x="1471" y="3360"/>
                    </a:lnTo>
                    <a:lnTo>
                      <a:pt x="1501" y="3370"/>
                    </a:lnTo>
                    <a:lnTo>
                      <a:pt x="1531" y="3378"/>
                    </a:lnTo>
                    <a:lnTo>
                      <a:pt x="1563" y="3384"/>
                    </a:lnTo>
                    <a:lnTo>
                      <a:pt x="1595" y="3390"/>
                    </a:lnTo>
                    <a:lnTo>
                      <a:pt x="1627" y="3395"/>
                    </a:lnTo>
                    <a:lnTo>
                      <a:pt x="1660" y="3397"/>
                    </a:lnTo>
                    <a:lnTo>
                      <a:pt x="1693" y="3397"/>
                    </a:lnTo>
                    <a:lnTo>
                      <a:pt x="1727" y="3397"/>
                    </a:lnTo>
                    <a:lnTo>
                      <a:pt x="1759" y="3395"/>
                    </a:lnTo>
                    <a:lnTo>
                      <a:pt x="1792" y="3390"/>
                    </a:lnTo>
                    <a:lnTo>
                      <a:pt x="1824" y="3384"/>
                    </a:lnTo>
                    <a:lnTo>
                      <a:pt x="1854" y="3378"/>
                    </a:lnTo>
                    <a:lnTo>
                      <a:pt x="1885" y="3370"/>
                    </a:lnTo>
                    <a:lnTo>
                      <a:pt x="1916" y="3360"/>
                    </a:lnTo>
                    <a:lnTo>
                      <a:pt x="1945" y="3349"/>
                    </a:lnTo>
                    <a:lnTo>
                      <a:pt x="1974" y="3336"/>
                    </a:lnTo>
                    <a:lnTo>
                      <a:pt x="2001" y="3323"/>
                    </a:lnTo>
                    <a:lnTo>
                      <a:pt x="2028" y="3308"/>
                    </a:lnTo>
                    <a:lnTo>
                      <a:pt x="2055" y="3292"/>
                    </a:lnTo>
                    <a:lnTo>
                      <a:pt x="2081" y="3275"/>
                    </a:lnTo>
                    <a:lnTo>
                      <a:pt x="2105" y="3257"/>
                    </a:lnTo>
                    <a:lnTo>
                      <a:pt x="2128" y="3236"/>
                    </a:lnTo>
                    <a:lnTo>
                      <a:pt x="2151" y="3216"/>
                    </a:lnTo>
                    <a:lnTo>
                      <a:pt x="2172" y="3194"/>
                    </a:lnTo>
                    <a:lnTo>
                      <a:pt x="2192" y="3171"/>
                    </a:lnTo>
                    <a:lnTo>
                      <a:pt x="2212" y="3148"/>
                    </a:lnTo>
                    <a:lnTo>
                      <a:pt x="2230" y="3123"/>
                    </a:lnTo>
                    <a:lnTo>
                      <a:pt x="2247" y="3098"/>
                    </a:lnTo>
                    <a:lnTo>
                      <a:pt x="2262" y="3071"/>
                    </a:lnTo>
                    <a:lnTo>
                      <a:pt x="2276" y="3043"/>
                    </a:lnTo>
                    <a:lnTo>
                      <a:pt x="2289" y="3016"/>
                    </a:lnTo>
                    <a:lnTo>
                      <a:pt x="2301" y="2986"/>
                    </a:lnTo>
                    <a:lnTo>
                      <a:pt x="2312" y="2957"/>
                    </a:lnTo>
                    <a:lnTo>
                      <a:pt x="2320" y="2927"/>
                    </a:lnTo>
                    <a:lnTo>
                      <a:pt x="2328" y="2896"/>
                    </a:lnTo>
                    <a:lnTo>
                      <a:pt x="2333" y="2864"/>
                    </a:lnTo>
                    <a:lnTo>
                      <a:pt x="2337" y="2832"/>
                    </a:lnTo>
                    <a:lnTo>
                      <a:pt x="2339" y="2799"/>
                    </a:lnTo>
                    <a:lnTo>
                      <a:pt x="2340" y="2766"/>
                    </a:lnTo>
                    <a:lnTo>
                      <a:pt x="2339" y="2726"/>
                    </a:lnTo>
                    <a:lnTo>
                      <a:pt x="2337" y="2687"/>
                    </a:lnTo>
                    <a:lnTo>
                      <a:pt x="2331" y="2651"/>
                    </a:lnTo>
                    <a:lnTo>
                      <a:pt x="2324" y="2615"/>
                    </a:lnTo>
                    <a:lnTo>
                      <a:pt x="2316" y="2581"/>
                    </a:lnTo>
                    <a:lnTo>
                      <a:pt x="2306" y="2548"/>
                    </a:lnTo>
                    <a:lnTo>
                      <a:pt x="2295" y="2517"/>
                    </a:lnTo>
                    <a:lnTo>
                      <a:pt x="2281" y="2486"/>
                    </a:lnTo>
                    <a:lnTo>
                      <a:pt x="2266" y="2458"/>
                    </a:lnTo>
                    <a:lnTo>
                      <a:pt x="2250" y="2429"/>
                    </a:lnTo>
                    <a:lnTo>
                      <a:pt x="2234" y="2403"/>
                    </a:lnTo>
                    <a:lnTo>
                      <a:pt x="2216" y="2377"/>
                    </a:lnTo>
                    <a:lnTo>
                      <a:pt x="2197" y="2352"/>
                    </a:lnTo>
                    <a:lnTo>
                      <a:pt x="2176" y="2328"/>
                    </a:lnTo>
                    <a:lnTo>
                      <a:pt x="2156" y="2305"/>
                    </a:lnTo>
                    <a:lnTo>
                      <a:pt x="2134" y="2282"/>
                    </a:lnTo>
                    <a:lnTo>
                      <a:pt x="1693" y="1852"/>
                    </a:lnTo>
                    <a:close/>
                    <a:moveTo>
                      <a:pt x="1693" y="2231"/>
                    </a:moveTo>
                    <a:lnTo>
                      <a:pt x="1936" y="2476"/>
                    </a:lnTo>
                    <a:lnTo>
                      <a:pt x="1953" y="2493"/>
                    </a:lnTo>
                    <a:lnTo>
                      <a:pt x="1968" y="2510"/>
                    </a:lnTo>
                    <a:lnTo>
                      <a:pt x="1982" y="2528"/>
                    </a:lnTo>
                    <a:lnTo>
                      <a:pt x="1994" y="2545"/>
                    </a:lnTo>
                    <a:lnTo>
                      <a:pt x="2007" y="2562"/>
                    </a:lnTo>
                    <a:lnTo>
                      <a:pt x="2017" y="2579"/>
                    </a:lnTo>
                    <a:lnTo>
                      <a:pt x="2026" y="2596"/>
                    </a:lnTo>
                    <a:lnTo>
                      <a:pt x="2034" y="2613"/>
                    </a:lnTo>
                    <a:lnTo>
                      <a:pt x="2041" y="2630"/>
                    </a:lnTo>
                    <a:lnTo>
                      <a:pt x="2048" y="2648"/>
                    </a:lnTo>
                    <a:lnTo>
                      <a:pt x="2052" y="2667"/>
                    </a:lnTo>
                    <a:lnTo>
                      <a:pt x="2057" y="2685"/>
                    </a:lnTo>
                    <a:lnTo>
                      <a:pt x="2059" y="2704"/>
                    </a:lnTo>
                    <a:lnTo>
                      <a:pt x="2061" y="2724"/>
                    </a:lnTo>
                    <a:lnTo>
                      <a:pt x="2062" y="2744"/>
                    </a:lnTo>
                    <a:lnTo>
                      <a:pt x="2064" y="2766"/>
                    </a:lnTo>
                    <a:lnTo>
                      <a:pt x="2062" y="2784"/>
                    </a:lnTo>
                    <a:lnTo>
                      <a:pt x="2061" y="2802"/>
                    </a:lnTo>
                    <a:lnTo>
                      <a:pt x="2059" y="2821"/>
                    </a:lnTo>
                    <a:lnTo>
                      <a:pt x="2056" y="2839"/>
                    </a:lnTo>
                    <a:lnTo>
                      <a:pt x="2052" y="2856"/>
                    </a:lnTo>
                    <a:lnTo>
                      <a:pt x="2048" y="2873"/>
                    </a:lnTo>
                    <a:lnTo>
                      <a:pt x="2042" y="2890"/>
                    </a:lnTo>
                    <a:lnTo>
                      <a:pt x="2035" y="2906"/>
                    </a:lnTo>
                    <a:lnTo>
                      <a:pt x="2028" y="2922"/>
                    </a:lnTo>
                    <a:lnTo>
                      <a:pt x="2020" y="2937"/>
                    </a:lnTo>
                    <a:lnTo>
                      <a:pt x="2011" y="2952"/>
                    </a:lnTo>
                    <a:lnTo>
                      <a:pt x="2002" y="2967"/>
                    </a:lnTo>
                    <a:lnTo>
                      <a:pt x="1992" y="2980"/>
                    </a:lnTo>
                    <a:lnTo>
                      <a:pt x="1981" y="2993"/>
                    </a:lnTo>
                    <a:lnTo>
                      <a:pt x="1969" y="3006"/>
                    </a:lnTo>
                    <a:lnTo>
                      <a:pt x="1958" y="3018"/>
                    </a:lnTo>
                    <a:lnTo>
                      <a:pt x="1944" y="3030"/>
                    </a:lnTo>
                    <a:lnTo>
                      <a:pt x="1932" y="3041"/>
                    </a:lnTo>
                    <a:lnTo>
                      <a:pt x="1918" y="3051"/>
                    </a:lnTo>
                    <a:lnTo>
                      <a:pt x="1903" y="3060"/>
                    </a:lnTo>
                    <a:lnTo>
                      <a:pt x="1888" y="3069"/>
                    </a:lnTo>
                    <a:lnTo>
                      <a:pt x="1873" y="3077"/>
                    </a:lnTo>
                    <a:lnTo>
                      <a:pt x="1857" y="3085"/>
                    </a:lnTo>
                    <a:lnTo>
                      <a:pt x="1840" y="3092"/>
                    </a:lnTo>
                    <a:lnTo>
                      <a:pt x="1824" y="3099"/>
                    </a:lnTo>
                    <a:lnTo>
                      <a:pt x="1805" y="3104"/>
                    </a:lnTo>
                    <a:lnTo>
                      <a:pt x="1788" y="3108"/>
                    </a:lnTo>
                    <a:lnTo>
                      <a:pt x="1770" y="3113"/>
                    </a:lnTo>
                    <a:lnTo>
                      <a:pt x="1751" y="3115"/>
                    </a:lnTo>
                    <a:lnTo>
                      <a:pt x="1733" y="3117"/>
                    </a:lnTo>
                    <a:lnTo>
                      <a:pt x="1713" y="3119"/>
                    </a:lnTo>
                    <a:lnTo>
                      <a:pt x="1693" y="3120"/>
                    </a:lnTo>
                    <a:lnTo>
                      <a:pt x="1673" y="3119"/>
                    </a:lnTo>
                    <a:lnTo>
                      <a:pt x="1654" y="3117"/>
                    </a:lnTo>
                    <a:lnTo>
                      <a:pt x="1635" y="3115"/>
                    </a:lnTo>
                    <a:lnTo>
                      <a:pt x="1617" y="3113"/>
                    </a:lnTo>
                    <a:lnTo>
                      <a:pt x="1598" y="3108"/>
                    </a:lnTo>
                    <a:lnTo>
                      <a:pt x="1580" y="3104"/>
                    </a:lnTo>
                    <a:lnTo>
                      <a:pt x="1563" y="3099"/>
                    </a:lnTo>
                    <a:lnTo>
                      <a:pt x="1546" y="3092"/>
                    </a:lnTo>
                    <a:lnTo>
                      <a:pt x="1530" y="3085"/>
                    </a:lnTo>
                    <a:lnTo>
                      <a:pt x="1514" y="3077"/>
                    </a:lnTo>
                    <a:lnTo>
                      <a:pt x="1498" y="3069"/>
                    </a:lnTo>
                    <a:lnTo>
                      <a:pt x="1483" y="3060"/>
                    </a:lnTo>
                    <a:lnTo>
                      <a:pt x="1469" y="3051"/>
                    </a:lnTo>
                    <a:lnTo>
                      <a:pt x="1455" y="3041"/>
                    </a:lnTo>
                    <a:lnTo>
                      <a:pt x="1441" y="3030"/>
                    </a:lnTo>
                    <a:lnTo>
                      <a:pt x="1429" y="3018"/>
                    </a:lnTo>
                    <a:lnTo>
                      <a:pt x="1416" y="3006"/>
                    </a:lnTo>
                    <a:lnTo>
                      <a:pt x="1405" y="2993"/>
                    </a:lnTo>
                    <a:lnTo>
                      <a:pt x="1395" y="2980"/>
                    </a:lnTo>
                    <a:lnTo>
                      <a:pt x="1384" y="2967"/>
                    </a:lnTo>
                    <a:lnTo>
                      <a:pt x="1375" y="2952"/>
                    </a:lnTo>
                    <a:lnTo>
                      <a:pt x="1366" y="2937"/>
                    </a:lnTo>
                    <a:lnTo>
                      <a:pt x="1358" y="2922"/>
                    </a:lnTo>
                    <a:lnTo>
                      <a:pt x="1351" y="2906"/>
                    </a:lnTo>
                    <a:lnTo>
                      <a:pt x="1345" y="2890"/>
                    </a:lnTo>
                    <a:lnTo>
                      <a:pt x="1339" y="2873"/>
                    </a:lnTo>
                    <a:lnTo>
                      <a:pt x="1334" y="2856"/>
                    </a:lnTo>
                    <a:lnTo>
                      <a:pt x="1330" y="2839"/>
                    </a:lnTo>
                    <a:lnTo>
                      <a:pt x="1326" y="2821"/>
                    </a:lnTo>
                    <a:lnTo>
                      <a:pt x="1324" y="2802"/>
                    </a:lnTo>
                    <a:lnTo>
                      <a:pt x="1323" y="2784"/>
                    </a:lnTo>
                    <a:lnTo>
                      <a:pt x="1323" y="2766"/>
                    </a:lnTo>
                    <a:lnTo>
                      <a:pt x="1323" y="2744"/>
                    </a:lnTo>
                    <a:lnTo>
                      <a:pt x="1324" y="2724"/>
                    </a:lnTo>
                    <a:lnTo>
                      <a:pt x="1326" y="2704"/>
                    </a:lnTo>
                    <a:lnTo>
                      <a:pt x="1330" y="2685"/>
                    </a:lnTo>
                    <a:lnTo>
                      <a:pt x="1333" y="2667"/>
                    </a:lnTo>
                    <a:lnTo>
                      <a:pt x="1339" y="2648"/>
                    </a:lnTo>
                    <a:lnTo>
                      <a:pt x="1345" y="2630"/>
                    </a:lnTo>
                    <a:lnTo>
                      <a:pt x="1351" y="2613"/>
                    </a:lnTo>
                    <a:lnTo>
                      <a:pt x="1359" y="2596"/>
                    </a:lnTo>
                    <a:lnTo>
                      <a:pt x="1369" y="2579"/>
                    </a:lnTo>
                    <a:lnTo>
                      <a:pt x="1379" y="2562"/>
                    </a:lnTo>
                    <a:lnTo>
                      <a:pt x="1390" y="2545"/>
                    </a:lnTo>
                    <a:lnTo>
                      <a:pt x="1403" y="2529"/>
                    </a:lnTo>
                    <a:lnTo>
                      <a:pt x="1416" y="2512"/>
                    </a:lnTo>
                    <a:lnTo>
                      <a:pt x="1432" y="2494"/>
                    </a:lnTo>
                    <a:lnTo>
                      <a:pt x="1448" y="2477"/>
                    </a:lnTo>
                    <a:lnTo>
                      <a:pt x="1693" y="2231"/>
                    </a:lnTo>
                    <a:close/>
                    <a:moveTo>
                      <a:pt x="629" y="1050"/>
                    </a:moveTo>
                    <a:lnTo>
                      <a:pt x="596" y="1051"/>
                    </a:lnTo>
                    <a:lnTo>
                      <a:pt x="563" y="1053"/>
                    </a:lnTo>
                    <a:lnTo>
                      <a:pt x="531" y="1057"/>
                    </a:lnTo>
                    <a:lnTo>
                      <a:pt x="499" y="1062"/>
                    </a:lnTo>
                    <a:lnTo>
                      <a:pt x="469" y="1070"/>
                    </a:lnTo>
                    <a:lnTo>
                      <a:pt x="439" y="1078"/>
                    </a:lnTo>
                    <a:lnTo>
                      <a:pt x="410" y="1089"/>
                    </a:lnTo>
                    <a:lnTo>
                      <a:pt x="380" y="1101"/>
                    </a:lnTo>
                    <a:lnTo>
                      <a:pt x="353" y="1114"/>
                    </a:lnTo>
                    <a:lnTo>
                      <a:pt x="325" y="1129"/>
                    </a:lnTo>
                    <a:lnTo>
                      <a:pt x="299" y="1143"/>
                    </a:lnTo>
                    <a:lnTo>
                      <a:pt x="273" y="1161"/>
                    </a:lnTo>
                    <a:lnTo>
                      <a:pt x="249" y="1179"/>
                    </a:lnTo>
                    <a:lnTo>
                      <a:pt x="225" y="1198"/>
                    </a:lnTo>
                    <a:lnTo>
                      <a:pt x="203" y="1219"/>
                    </a:lnTo>
                    <a:lnTo>
                      <a:pt x="181" y="1239"/>
                    </a:lnTo>
                    <a:lnTo>
                      <a:pt x="160" y="1262"/>
                    </a:lnTo>
                    <a:lnTo>
                      <a:pt x="141" y="1286"/>
                    </a:lnTo>
                    <a:lnTo>
                      <a:pt x="122" y="1310"/>
                    </a:lnTo>
                    <a:lnTo>
                      <a:pt x="105" y="1336"/>
                    </a:lnTo>
                    <a:lnTo>
                      <a:pt x="89" y="1363"/>
                    </a:lnTo>
                    <a:lnTo>
                      <a:pt x="74" y="1390"/>
                    </a:lnTo>
                    <a:lnTo>
                      <a:pt x="60" y="1417"/>
                    </a:lnTo>
                    <a:lnTo>
                      <a:pt x="48" y="1446"/>
                    </a:lnTo>
                    <a:lnTo>
                      <a:pt x="36" y="1476"/>
                    </a:lnTo>
                    <a:lnTo>
                      <a:pt x="27" y="1506"/>
                    </a:lnTo>
                    <a:lnTo>
                      <a:pt x="19" y="1537"/>
                    </a:lnTo>
                    <a:lnTo>
                      <a:pt x="13" y="1568"/>
                    </a:lnTo>
                    <a:lnTo>
                      <a:pt x="7" y="1600"/>
                    </a:lnTo>
                    <a:lnTo>
                      <a:pt x="3" y="1633"/>
                    </a:lnTo>
                    <a:lnTo>
                      <a:pt x="0" y="1666"/>
                    </a:lnTo>
                    <a:lnTo>
                      <a:pt x="0" y="1699"/>
                    </a:lnTo>
                    <a:lnTo>
                      <a:pt x="0" y="1732"/>
                    </a:lnTo>
                    <a:lnTo>
                      <a:pt x="3" y="1765"/>
                    </a:lnTo>
                    <a:lnTo>
                      <a:pt x="7" y="1797"/>
                    </a:lnTo>
                    <a:lnTo>
                      <a:pt x="13" y="1830"/>
                    </a:lnTo>
                    <a:lnTo>
                      <a:pt x="19" y="1861"/>
                    </a:lnTo>
                    <a:lnTo>
                      <a:pt x="27" y="1892"/>
                    </a:lnTo>
                    <a:lnTo>
                      <a:pt x="36" y="1922"/>
                    </a:lnTo>
                    <a:lnTo>
                      <a:pt x="48" y="1951"/>
                    </a:lnTo>
                    <a:lnTo>
                      <a:pt x="60" y="1981"/>
                    </a:lnTo>
                    <a:lnTo>
                      <a:pt x="74" y="2008"/>
                    </a:lnTo>
                    <a:lnTo>
                      <a:pt x="89" y="2036"/>
                    </a:lnTo>
                    <a:lnTo>
                      <a:pt x="105" y="2062"/>
                    </a:lnTo>
                    <a:lnTo>
                      <a:pt x="122" y="2087"/>
                    </a:lnTo>
                    <a:lnTo>
                      <a:pt x="141" y="2112"/>
                    </a:lnTo>
                    <a:lnTo>
                      <a:pt x="160" y="2135"/>
                    </a:lnTo>
                    <a:lnTo>
                      <a:pt x="181" y="2158"/>
                    </a:lnTo>
                    <a:lnTo>
                      <a:pt x="203" y="2180"/>
                    </a:lnTo>
                    <a:lnTo>
                      <a:pt x="225" y="2200"/>
                    </a:lnTo>
                    <a:lnTo>
                      <a:pt x="249" y="2219"/>
                    </a:lnTo>
                    <a:lnTo>
                      <a:pt x="273" y="2238"/>
                    </a:lnTo>
                    <a:lnTo>
                      <a:pt x="299" y="2254"/>
                    </a:lnTo>
                    <a:lnTo>
                      <a:pt x="325" y="2270"/>
                    </a:lnTo>
                    <a:lnTo>
                      <a:pt x="353" y="2284"/>
                    </a:lnTo>
                    <a:lnTo>
                      <a:pt x="380" y="2297"/>
                    </a:lnTo>
                    <a:lnTo>
                      <a:pt x="410" y="2308"/>
                    </a:lnTo>
                    <a:lnTo>
                      <a:pt x="439" y="2319"/>
                    </a:lnTo>
                    <a:lnTo>
                      <a:pt x="469" y="2328"/>
                    </a:lnTo>
                    <a:lnTo>
                      <a:pt x="499" y="2335"/>
                    </a:lnTo>
                    <a:lnTo>
                      <a:pt x="531" y="2340"/>
                    </a:lnTo>
                    <a:lnTo>
                      <a:pt x="563" y="2345"/>
                    </a:lnTo>
                    <a:lnTo>
                      <a:pt x="596" y="2347"/>
                    </a:lnTo>
                    <a:lnTo>
                      <a:pt x="629" y="2348"/>
                    </a:lnTo>
                    <a:lnTo>
                      <a:pt x="669" y="2347"/>
                    </a:lnTo>
                    <a:lnTo>
                      <a:pt x="708" y="2344"/>
                    </a:lnTo>
                    <a:lnTo>
                      <a:pt x="744" y="2339"/>
                    </a:lnTo>
                    <a:lnTo>
                      <a:pt x="779" y="2332"/>
                    </a:lnTo>
                    <a:lnTo>
                      <a:pt x="813" y="2323"/>
                    </a:lnTo>
                    <a:lnTo>
                      <a:pt x="846" y="2314"/>
                    </a:lnTo>
                    <a:lnTo>
                      <a:pt x="877" y="2302"/>
                    </a:lnTo>
                    <a:lnTo>
                      <a:pt x="908" y="2289"/>
                    </a:lnTo>
                    <a:lnTo>
                      <a:pt x="936" y="2274"/>
                    </a:lnTo>
                    <a:lnTo>
                      <a:pt x="964" y="2258"/>
                    </a:lnTo>
                    <a:lnTo>
                      <a:pt x="991" y="2241"/>
                    </a:lnTo>
                    <a:lnTo>
                      <a:pt x="1017" y="2223"/>
                    </a:lnTo>
                    <a:lnTo>
                      <a:pt x="1042" y="2203"/>
                    </a:lnTo>
                    <a:lnTo>
                      <a:pt x="1066" y="2184"/>
                    </a:lnTo>
                    <a:lnTo>
                      <a:pt x="1089" y="2164"/>
                    </a:lnTo>
                    <a:lnTo>
                      <a:pt x="1111" y="2142"/>
                    </a:lnTo>
                    <a:lnTo>
                      <a:pt x="1540" y="1699"/>
                    </a:lnTo>
                    <a:lnTo>
                      <a:pt x="1111" y="1256"/>
                    </a:lnTo>
                    <a:lnTo>
                      <a:pt x="1089" y="1235"/>
                    </a:lnTo>
                    <a:lnTo>
                      <a:pt x="1066" y="1214"/>
                    </a:lnTo>
                    <a:lnTo>
                      <a:pt x="1042" y="1194"/>
                    </a:lnTo>
                    <a:lnTo>
                      <a:pt x="1017" y="1174"/>
                    </a:lnTo>
                    <a:lnTo>
                      <a:pt x="991" y="1156"/>
                    </a:lnTo>
                    <a:lnTo>
                      <a:pt x="964" y="1140"/>
                    </a:lnTo>
                    <a:lnTo>
                      <a:pt x="936" y="1124"/>
                    </a:lnTo>
                    <a:lnTo>
                      <a:pt x="908" y="1109"/>
                    </a:lnTo>
                    <a:lnTo>
                      <a:pt x="877" y="1096"/>
                    </a:lnTo>
                    <a:lnTo>
                      <a:pt x="846" y="1084"/>
                    </a:lnTo>
                    <a:lnTo>
                      <a:pt x="813" y="1074"/>
                    </a:lnTo>
                    <a:lnTo>
                      <a:pt x="779" y="1066"/>
                    </a:lnTo>
                    <a:lnTo>
                      <a:pt x="744" y="1059"/>
                    </a:lnTo>
                    <a:lnTo>
                      <a:pt x="708" y="1053"/>
                    </a:lnTo>
                    <a:lnTo>
                      <a:pt x="669" y="1051"/>
                    </a:lnTo>
                    <a:lnTo>
                      <a:pt x="629" y="1050"/>
                    </a:lnTo>
                    <a:close/>
                    <a:moveTo>
                      <a:pt x="629" y="1327"/>
                    </a:moveTo>
                    <a:lnTo>
                      <a:pt x="651" y="1328"/>
                    </a:lnTo>
                    <a:lnTo>
                      <a:pt x="671" y="1329"/>
                    </a:lnTo>
                    <a:lnTo>
                      <a:pt x="691" y="1332"/>
                    </a:lnTo>
                    <a:lnTo>
                      <a:pt x="710" y="1334"/>
                    </a:lnTo>
                    <a:lnTo>
                      <a:pt x="728" y="1339"/>
                    </a:lnTo>
                    <a:lnTo>
                      <a:pt x="746" y="1343"/>
                    </a:lnTo>
                    <a:lnTo>
                      <a:pt x="764" y="1350"/>
                    </a:lnTo>
                    <a:lnTo>
                      <a:pt x="782" y="1357"/>
                    </a:lnTo>
                    <a:lnTo>
                      <a:pt x="799" y="1365"/>
                    </a:lnTo>
                    <a:lnTo>
                      <a:pt x="816" y="1374"/>
                    </a:lnTo>
                    <a:lnTo>
                      <a:pt x="833" y="1384"/>
                    </a:lnTo>
                    <a:lnTo>
                      <a:pt x="849" y="1396"/>
                    </a:lnTo>
                    <a:lnTo>
                      <a:pt x="866" y="1408"/>
                    </a:lnTo>
                    <a:lnTo>
                      <a:pt x="883" y="1422"/>
                    </a:lnTo>
                    <a:lnTo>
                      <a:pt x="900" y="1437"/>
                    </a:lnTo>
                    <a:lnTo>
                      <a:pt x="917" y="1453"/>
                    </a:lnTo>
                    <a:lnTo>
                      <a:pt x="1163" y="1699"/>
                    </a:lnTo>
                    <a:lnTo>
                      <a:pt x="918" y="1943"/>
                    </a:lnTo>
                    <a:lnTo>
                      <a:pt x="901" y="1959"/>
                    </a:lnTo>
                    <a:lnTo>
                      <a:pt x="884" y="1975"/>
                    </a:lnTo>
                    <a:lnTo>
                      <a:pt x="867" y="1989"/>
                    </a:lnTo>
                    <a:lnTo>
                      <a:pt x="850" y="2002"/>
                    </a:lnTo>
                    <a:lnTo>
                      <a:pt x="833" y="2013"/>
                    </a:lnTo>
                    <a:lnTo>
                      <a:pt x="816" y="2023"/>
                    </a:lnTo>
                    <a:lnTo>
                      <a:pt x="799" y="2033"/>
                    </a:lnTo>
                    <a:lnTo>
                      <a:pt x="782" y="2041"/>
                    </a:lnTo>
                    <a:lnTo>
                      <a:pt x="764" y="2048"/>
                    </a:lnTo>
                    <a:lnTo>
                      <a:pt x="746" y="2054"/>
                    </a:lnTo>
                    <a:lnTo>
                      <a:pt x="728" y="2060"/>
                    </a:lnTo>
                    <a:lnTo>
                      <a:pt x="710" y="2063"/>
                    </a:lnTo>
                    <a:lnTo>
                      <a:pt x="691" y="2067"/>
                    </a:lnTo>
                    <a:lnTo>
                      <a:pt x="671" y="2069"/>
                    </a:lnTo>
                    <a:lnTo>
                      <a:pt x="651" y="2070"/>
                    </a:lnTo>
                    <a:lnTo>
                      <a:pt x="629" y="2070"/>
                    </a:lnTo>
                    <a:lnTo>
                      <a:pt x="611" y="2070"/>
                    </a:lnTo>
                    <a:lnTo>
                      <a:pt x="593" y="2069"/>
                    </a:lnTo>
                    <a:lnTo>
                      <a:pt x="576" y="2067"/>
                    </a:lnTo>
                    <a:lnTo>
                      <a:pt x="557" y="2063"/>
                    </a:lnTo>
                    <a:lnTo>
                      <a:pt x="540" y="2059"/>
                    </a:lnTo>
                    <a:lnTo>
                      <a:pt x="523" y="2054"/>
                    </a:lnTo>
                    <a:lnTo>
                      <a:pt x="507" y="2048"/>
                    </a:lnTo>
                    <a:lnTo>
                      <a:pt x="490" y="2041"/>
                    </a:lnTo>
                    <a:lnTo>
                      <a:pt x="476" y="2035"/>
                    </a:lnTo>
                    <a:lnTo>
                      <a:pt x="460" y="2027"/>
                    </a:lnTo>
                    <a:lnTo>
                      <a:pt x="445" y="2017"/>
                    </a:lnTo>
                    <a:lnTo>
                      <a:pt x="431" y="2007"/>
                    </a:lnTo>
                    <a:lnTo>
                      <a:pt x="418" y="1997"/>
                    </a:lnTo>
                    <a:lnTo>
                      <a:pt x="404" y="1987"/>
                    </a:lnTo>
                    <a:lnTo>
                      <a:pt x="391" y="1975"/>
                    </a:lnTo>
                    <a:lnTo>
                      <a:pt x="379" y="1963"/>
                    </a:lnTo>
                    <a:lnTo>
                      <a:pt x="367" y="1950"/>
                    </a:lnTo>
                    <a:lnTo>
                      <a:pt x="356" y="1936"/>
                    </a:lnTo>
                    <a:lnTo>
                      <a:pt x="346" y="1923"/>
                    </a:lnTo>
                    <a:lnTo>
                      <a:pt x="336" y="1908"/>
                    </a:lnTo>
                    <a:lnTo>
                      <a:pt x="327" y="1893"/>
                    </a:lnTo>
                    <a:lnTo>
                      <a:pt x="319" y="1877"/>
                    </a:lnTo>
                    <a:lnTo>
                      <a:pt x="311" y="1861"/>
                    </a:lnTo>
                    <a:lnTo>
                      <a:pt x="304" y="1845"/>
                    </a:lnTo>
                    <a:lnTo>
                      <a:pt x="298" y="1828"/>
                    </a:lnTo>
                    <a:lnTo>
                      <a:pt x="292" y="1811"/>
                    </a:lnTo>
                    <a:lnTo>
                      <a:pt x="288" y="1793"/>
                    </a:lnTo>
                    <a:lnTo>
                      <a:pt x="283" y="1774"/>
                    </a:lnTo>
                    <a:lnTo>
                      <a:pt x="280" y="1756"/>
                    </a:lnTo>
                    <a:lnTo>
                      <a:pt x="279" y="1738"/>
                    </a:lnTo>
                    <a:lnTo>
                      <a:pt x="276" y="1719"/>
                    </a:lnTo>
                    <a:lnTo>
                      <a:pt x="276" y="1699"/>
                    </a:lnTo>
                    <a:lnTo>
                      <a:pt x="276" y="1680"/>
                    </a:lnTo>
                    <a:lnTo>
                      <a:pt x="279" y="1660"/>
                    </a:lnTo>
                    <a:lnTo>
                      <a:pt x="280" y="1642"/>
                    </a:lnTo>
                    <a:lnTo>
                      <a:pt x="283" y="1623"/>
                    </a:lnTo>
                    <a:lnTo>
                      <a:pt x="288" y="1606"/>
                    </a:lnTo>
                    <a:lnTo>
                      <a:pt x="292" y="1587"/>
                    </a:lnTo>
                    <a:lnTo>
                      <a:pt x="298" y="1570"/>
                    </a:lnTo>
                    <a:lnTo>
                      <a:pt x="304" y="1553"/>
                    </a:lnTo>
                    <a:lnTo>
                      <a:pt x="311" y="1536"/>
                    </a:lnTo>
                    <a:lnTo>
                      <a:pt x="319" y="1520"/>
                    </a:lnTo>
                    <a:lnTo>
                      <a:pt x="327" y="1505"/>
                    </a:lnTo>
                    <a:lnTo>
                      <a:pt x="336" y="1490"/>
                    </a:lnTo>
                    <a:lnTo>
                      <a:pt x="346" y="1476"/>
                    </a:lnTo>
                    <a:lnTo>
                      <a:pt x="356" y="1462"/>
                    </a:lnTo>
                    <a:lnTo>
                      <a:pt x="367" y="1448"/>
                    </a:lnTo>
                    <a:lnTo>
                      <a:pt x="379" y="1436"/>
                    </a:lnTo>
                    <a:lnTo>
                      <a:pt x="391" y="1423"/>
                    </a:lnTo>
                    <a:lnTo>
                      <a:pt x="404" y="1412"/>
                    </a:lnTo>
                    <a:lnTo>
                      <a:pt x="418" y="1400"/>
                    </a:lnTo>
                    <a:lnTo>
                      <a:pt x="431" y="1390"/>
                    </a:lnTo>
                    <a:lnTo>
                      <a:pt x="445" y="1381"/>
                    </a:lnTo>
                    <a:lnTo>
                      <a:pt x="460" y="1372"/>
                    </a:lnTo>
                    <a:lnTo>
                      <a:pt x="476" y="1364"/>
                    </a:lnTo>
                    <a:lnTo>
                      <a:pt x="490" y="1356"/>
                    </a:lnTo>
                    <a:lnTo>
                      <a:pt x="507" y="1350"/>
                    </a:lnTo>
                    <a:lnTo>
                      <a:pt x="523" y="1344"/>
                    </a:lnTo>
                    <a:lnTo>
                      <a:pt x="540" y="1339"/>
                    </a:lnTo>
                    <a:lnTo>
                      <a:pt x="557" y="1335"/>
                    </a:lnTo>
                    <a:lnTo>
                      <a:pt x="576" y="1332"/>
                    </a:lnTo>
                    <a:lnTo>
                      <a:pt x="593" y="1329"/>
                    </a:lnTo>
                    <a:lnTo>
                      <a:pt x="611" y="1328"/>
                    </a:lnTo>
                    <a:lnTo>
                      <a:pt x="629" y="1327"/>
                    </a:lnTo>
                    <a:close/>
                    <a:moveTo>
                      <a:pt x="2756" y="1327"/>
                    </a:moveTo>
                    <a:lnTo>
                      <a:pt x="2775" y="1328"/>
                    </a:lnTo>
                    <a:lnTo>
                      <a:pt x="2793" y="1329"/>
                    </a:lnTo>
                    <a:lnTo>
                      <a:pt x="2811" y="1332"/>
                    </a:lnTo>
                    <a:lnTo>
                      <a:pt x="2828" y="1335"/>
                    </a:lnTo>
                    <a:lnTo>
                      <a:pt x="2845" y="1339"/>
                    </a:lnTo>
                    <a:lnTo>
                      <a:pt x="2862" y="1344"/>
                    </a:lnTo>
                    <a:lnTo>
                      <a:pt x="2879" y="1350"/>
                    </a:lnTo>
                    <a:lnTo>
                      <a:pt x="2895" y="1356"/>
                    </a:lnTo>
                    <a:lnTo>
                      <a:pt x="2911" y="1364"/>
                    </a:lnTo>
                    <a:lnTo>
                      <a:pt x="2926" y="1372"/>
                    </a:lnTo>
                    <a:lnTo>
                      <a:pt x="2941" y="1381"/>
                    </a:lnTo>
                    <a:lnTo>
                      <a:pt x="2955" y="1390"/>
                    </a:lnTo>
                    <a:lnTo>
                      <a:pt x="2969" y="1400"/>
                    </a:lnTo>
                    <a:lnTo>
                      <a:pt x="2983" y="1412"/>
                    </a:lnTo>
                    <a:lnTo>
                      <a:pt x="2995" y="1423"/>
                    </a:lnTo>
                    <a:lnTo>
                      <a:pt x="3007" y="1436"/>
                    </a:lnTo>
                    <a:lnTo>
                      <a:pt x="3019" y="1448"/>
                    </a:lnTo>
                    <a:lnTo>
                      <a:pt x="3029" y="1462"/>
                    </a:lnTo>
                    <a:lnTo>
                      <a:pt x="3040" y="1476"/>
                    </a:lnTo>
                    <a:lnTo>
                      <a:pt x="3050" y="1490"/>
                    </a:lnTo>
                    <a:lnTo>
                      <a:pt x="3059" y="1505"/>
                    </a:lnTo>
                    <a:lnTo>
                      <a:pt x="3067" y="1520"/>
                    </a:lnTo>
                    <a:lnTo>
                      <a:pt x="3075" y="1536"/>
                    </a:lnTo>
                    <a:lnTo>
                      <a:pt x="3082" y="1553"/>
                    </a:lnTo>
                    <a:lnTo>
                      <a:pt x="3089" y="1570"/>
                    </a:lnTo>
                    <a:lnTo>
                      <a:pt x="3094" y="1587"/>
                    </a:lnTo>
                    <a:lnTo>
                      <a:pt x="3099" y="1606"/>
                    </a:lnTo>
                    <a:lnTo>
                      <a:pt x="3102" y="1623"/>
                    </a:lnTo>
                    <a:lnTo>
                      <a:pt x="3106" y="1642"/>
                    </a:lnTo>
                    <a:lnTo>
                      <a:pt x="3108" y="1660"/>
                    </a:lnTo>
                    <a:lnTo>
                      <a:pt x="3109" y="1680"/>
                    </a:lnTo>
                    <a:lnTo>
                      <a:pt x="3109" y="1699"/>
                    </a:lnTo>
                    <a:lnTo>
                      <a:pt x="3109" y="1719"/>
                    </a:lnTo>
                    <a:lnTo>
                      <a:pt x="3108" y="1738"/>
                    </a:lnTo>
                    <a:lnTo>
                      <a:pt x="3106" y="1756"/>
                    </a:lnTo>
                    <a:lnTo>
                      <a:pt x="3102" y="1774"/>
                    </a:lnTo>
                    <a:lnTo>
                      <a:pt x="3099" y="1793"/>
                    </a:lnTo>
                    <a:lnTo>
                      <a:pt x="3094" y="1811"/>
                    </a:lnTo>
                    <a:lnTo>
                      <a:pt x="3089" y="1828"/>
                    </a:lnTo>
                    <a:lnTo>
                      <a:pt x="3082" y="1845"/>
                    </a:lnTo>
                    <a:lnTo>
                      <a:pt x="3075" y="1861"/>
                    </a:lnTo>
                    <a:lnTo>
                      <a:pt x="3067" y="1877"/>
                    </a:lnTo>
                    <a:lnTo>
                      <a:pt x="3059" y="1893"/>
                    </a:lnTo>
                    <a:lnTo>
                      <a:pt x="3050" y="1908"/>
                    </a:lnTo>
                    <a:lnTo>
                      <a:pt x="3040" y="1923"/>
                    </a:lnTo>
                    <a:lnTo>
                      <a:pt x="3029" y="1936"/>
                    </a:lnTo>
                    <a:lnTo>
                      <a:pt x="3019" y="1950"/>
                    </a:lnTo>
                    <a:lnTo>
                      <a:pt x="3007" y="1963"/>
                    </a:lnTo>
                    <a:lnTo>
                      <a:pt x="2995" y="1975"/>
                    </a:lnTo>
                    <a:lnTo>
                      <a:pt x="2983" y="1987"/>
                    </a:lnTo>
                    <a:lnTo>
                      <a:pt x="2969" y="1997"/>
                    </a:lnTo>
                    <a:lnTo>
                      <a:pt x="2955" y="2007"/>
                    </a:lnTo>
                    <a:lnTo>
                      <a:pt x="2941" y="2017"/>
                    </a:lnTo>
                    <a:lnTo>
                      <a:pt x="2926" y="2027"/>
                    </a:lnTo>
                    <a:lnTo>
                      <a:pt x="2911" y="2035"/>
                    </a:lnTo>
                    <a:lnTo>
                      <a:pt x="2895" y="2041"/>
                    </a:lnTo>
                    <a:lnTo>
                      <a:pt x="2879" y="2048"/>
                    </a:lnTo>
                    <a:lnTo>
                      <a:pt x="2862" y="2054"/>
                    </a:lnTo>
                    <a:lnTo>
                      <a:pt x="2845" y="2059"/>
                    </a:lnTo>
                    <a:lnTo>
                      <a:pt x="2828" y="2063"/>
                    </a:lnTo>
                    <a:lnTo>
                      <a:pt x="2811" y="2067"/>
                    </a:lnTo>
                    <a:lnTo>
                      <a:pt x="2793" y="2069"/>
                    </a:lnTo>
                    <a:lnTo>
                      <a:pt x="2775" y="2070"/>
                    </a:lnTo>
                    <a:lnTo>
                      <a:pt x="2756" y="2070"/>
                    </a:lnTo>
                    <a:lnTo>
                      <a:pt x="2735" y="2070"/>
                    </a:lnTo>
                    <a:lnTo>
                      <a:pt x="2715" y="2069"/>
                    </a:lnTo>
                    <a:lnTo>
                      <a:pt x="2695" y="2067"/>
                    </a:lnTo>
                    <a:lnTo>
                      <a:pt x="2676" y="2063"/>
                    </a:lnTo>
                    <a:lnTo>
                      <a:pt x="2657" y="2060"/>
                    </a:lnTo>
                    <a:lnTo>
                      <a:pt x="2639" y="2054"/>
                    </a:lnTo>
                    <a:lnTo>
                      <a:pt x="2622" y="2048"/>
                    </a:lnTo>
                    <a:lnTo>
                      <a:pt x="2604" y="2041"/>
                    </a:lnTo>
                    <a:lnTo>
                      <a:pt x="2587" y="2033"/>
                    </a:lnTo>
                    <a:lnTo>
                      <a:pt x="2570" y="2024"/>
                    </a:lnTo>
                    <a:lnTo>
                      <a:pt x="2554" y="2014"/>
                    </a:lnTo>
                    <a:lnTo>
                      <a:pt x="2537" y="2003"/>
                    </a:lnTo>
                    <a:lnTo>
                      <a:pt x="2520" y="1990"/>
                    </a:lnTo>
                    <a:lnTo>
                      <a:pt x="2504" y="1975"/>
                    </a:lnTo>
                    <a:lnTo>
                      <a:pt x="2487" y="1960"/>
                    </a:lnTo>
                    <a:lnTo>
                      <a:pt x="2470" y="1944"/>
                    </a:lnTo>
                    <a:lnTo>
                      <a:pt x="2223" y="1699"/>
                    </a:lnTo>
                    <a:lnTo>
                      <a:pt x="2467" y="1455"/>
                    </a:lnTo>
                    <a:lnTo>
                      <a:pt x="2486" y="1438"/>
                    </a:lnTo>
                    <a:lnTo>
                      <a:pt x="2503" y="1423"/>
                    </a:lnTo>
                    <a:lnTo>
                      <a:pt x="2520" y="1409"/>
                    </a:lnTo>
                    <a:lnTo>
                      <a:pt x="2536" y="1396"/>
                    </a:lnTo>
                    <a:lnTo>
                      <a:pt x="2553" y="1384"/>
                    </a:lnTo>
                    <a:lnTo>
                      <a:pt x="2570" y="1374"/>
                    </a:lnTo>
                    <a:lnTo>
                      <a:pt x="2587" y="1365"/>
                    </a:lnTo>
                    <a:lnTo>
                      <a:pt x="2604" y="1357"/>
                    </a:lnTo>
                    <a:lnTo>
                      <a:pt x="2621" y="1350"/>
                    </a:lnTo>
                    <a:lnTo>
                      <a:pt x="2639" y="1343"/>
                    </a:lnTo>
                    <a:lnTo>
                      <a:pt x="2657" y="1339"/>
                    </a:lnTo>
                    <a:lnTo>
                      <a:pt x="2676" y="1334"/>
                    </a:lnTo>
                    <a:lnTo>
                      <a:pt x="2695" y="1332"/>
                    </a:lnTo>
                    <a:lnTo>
                      <a:pt x="2715" y="1329"/>
                    </a:lnTo>
                    <a:lnTo>
                      <a:pt x="2735" y="1328"/>
                    </a:lnTo>
                    <a:lnTo>
                      <a:pt x="2756" y="132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3" name="Freeform 6"/>
              <p:cNvSpPr>
                <a:spLocks noChangeAspect="1" noEditPoints="1"/>
              </p:cNvSpPr>
              <p:nvPr userDrawn="1"/>
            </p:nvSpPr>
            <p:spPr bwMode="auto">
              <a:xfrm>
                <a:off x="4572345" y="5747109"/>
                <a:ext cx="317430" cy="318069"/>
              </a:xfrm>
              <a:custGeom>
                <a:avLst/>
                <a:gdLst>
                  <a:gd name="T0" fmla="*/ 3407 w 3472"/>
                  <a:gd name="T1" fmla="*/ 1263 h 3480"/>
                  <a:gd name="T2" fmla="*/ 3209 w 3472"/>
                  <a:gd name="T3" fmla="*/ 818 h 3480"/>
                  <a:gd name="T4" fmla="*/ 2920 w 3472"/>
                  <a:gd name="T5" fmla="*/ 600 h 3480"/>
                  <a:gd name="T6" fmla="*/ 2609 w 3472"/>
                  <a:gd name="T7" fmla="*/ 834 h 3480"/>
                  <a:gd name="T8" fmla="*/ 2247 w 3472"/>
                  <a:gd name="T9" fmla="*/ 971 h 3480"/>
                  <a:gd name="T10" fmla="*/ 1817 w 3472"/>
                  <a:gd name="T11" fmla="*/ 999 h 3480"/>
                  <a:gd name="T12" fmla="*/ 1379 w 3472"/>
                  <a:gd name="T13" fmla="*/ 867 h 3480"/>
                  <a:gd name="T14" fmla="*/ 1002 w 3472"/>
                  <a:gd name="T15" fmla="*/ 601 h 3480"/>
                  <a:gd name="T16" fmla="*/ 1363 w 3472"/>
                  <a:gd name="T17" fmla="*/ 282 h 3480"/>
                  <a:gd name="T18" fmla="*/ 1741 w 3472"/>
                  <a:gd name="T19" fmla="*/ 0 h 3480"/>
                  <a:gd name="T20" fmla="*/ 1289 w 3472"/>
                  <a:gd name="T21" fmla="*/ 57 h 3480"/>
                  <a:gd name="T22" fmla="*/ 742 w 3472"/>
                  <a:gd name="T23" fmla="*/ 315 h 3480"/>
                  <a:gd name="T24" fmla="*/ 314 w 3472"/>
                  <a:gd name="T25" fmla="*/ 743 h 3480"/>
                  <a:gd name="T26" fmla="*/ 83 w 3472"/>
                  <a:gd name="T27" fmla="*/ 1213 h 3480"/>
                  <a:gd name="T28" fmla="*/ 5 w 3472"/>
                  <a:gd name="T29" fmla="*/ 1612 h 3480"/>
                  <a:gd name="T30" fmla="*/ 23 w 3472"/>
                  <a:gd name="T31" fmla="*/ 2019 h 3480"/>
                  <a:gd name="T32" fmla="*/ 143 w 3472"/>
                  <a:gd name="T33" fmla="*/ 2428 h 3480"/>
                  <a:gd name="T34" fmla="*/ 362 w 3472"/>
                  <a:gd name="T35" fmla="*/ 2798 h 3480"/>
                  <a:gd name="T36" fmla="*/ 644 w 3472"/>
                  <a:gd name="T37" fmla="*/ 3051 h 3480"/>
                  <a:gd name="T38" fmla="*/ 925 w 3472"/>
                  <a:gd name="T39" fmla="*/ 2852 h 3480"/>
                  <a:gd name="T40" fmla="*/ 1443 w 3472"/>
                  <a:gd name="T41" fmla="*/ 2818 h 3480"/>
                  <a:gd name="T42" fmla="*/ 1813 w 3472"/>
                  <a:gd name="T43" fmla="*/ 2640 h 3480"/>
                  <a:gd name="T44" fmla="*/ 1958 w 3472"/>
                  <a:gd name="T45" fmla="*/ 2444 h 3480"/>
                  <a:gd name="T46" fmla="*/ 1984 w 3472"/>
                  <a:gd name="T47" fmla="*/ 2176 h 3480"/>
                  <a:gd name="T48" fmla="*/ 1884 w 3472"/>
                  <a:gd name="T49" fmla="*/ 2009 h 3480"/>
                  <a:gd name="T50" fmla="*/ 1558 w 3472"/>
                  <a:gd name="T51" fmla="*/ 1875 h 3480"/>
                  <a:gd name="T52" fmla="*/ 1235 w 3472"/>
                  <a:gd name="T53" fmla="*/ 1905 h 3480"/>
                  <a:gd name="T54" fmla="*/ 863 w 3472"/>
                  <a:gd name="T55" fmla="*/ 1860 h 3480"/>
                  <a:gd name="T56" fmla="*/ 1043 w 3472"/>
                  <a:gd name="T57" fmla="*/ 970 h 3480"/>
                  <a:gd name="T58" fmla="*/ 1525 w 3472"/>
                  <a:gd name="T59" fmla="*/ 1317 h 3480"/>
                  <a:gd name="T60" fmla="*/ 1806 w 3472"/>
                  <a:gd name="T61" fmla="*/ 1449 h 3480"/>
                  <a:gd name="T62" fmla="*/ 2336 w 3472"/>
                  <a:gd name="T63" fmla="*/ 1505 h 3480"/>
                  <a:gd name="T64" fmla="*/ 2663 w 3472"/>
                  <a:gd name="T65" fmla="*/ 1760 h 3480"/>
                  <a:gd name="T66" fmla="*/ 2770 w 3472"/>
                  <a:gd name="T67" fmla="*/ 2005 h 3480"/>
                  <a:gd name="T68" fmla="*/ 2780 w 3472"/>
                  <a:gd name="T69" fmla="*/ 2290 h 3480"/>
                  <a:gd name="T70" fmla="*/ 2697 w 3472"/>
                  <a:gd name="T71" fmla="*/ 2565 h 3480"/>
                  <a:gd name="T72" fmla="*/ 2503 w 3472"/>
                  <a:gd name="T73" fmla="*/ 2850 h 3480"/>
                  <a:gd name="T74" fmla="*/ 2234 w 3472"/>
                  <a:gd name="T75" fmla="*/ 3075 h 3480"/>
                  <a:gd name="T76" fmla="*/ 1845 w 3472"/>
                  <a:gd name="T77" fmla="*/ 3248 h 3480"/>
                  <a:gd name="T78" fmla="*/ 1203 w 3472"/>
                  <a:gd name="T79" fmla="*/ 3370 h 3480"/>
                  <a:gd name="T80" fmla="*/ 1804 w 3472"/>
                  <a:gd name="T81" fmla="*/ 3478 h 3480"/>
                  <a:gd name="T82" fmla="*/ 2505 w 3472"/>
                  <a:gd name="T83" fmla="*/ 3296 h 3480"/>
                  <a:gd name="T84" fmla="*/ 3041 w 3472"/>
                  <a:gd name="T85" fmla="*/ 2885 h 3480"/>
                  <a:gd name="T86" fmla="*/ 3328 w 3472"/>
                  <a:gd name="T87" fmla="*/ 2439 h 3480"/>
                  <a:gd name="T88" fmla="*/ 3465 w 3472"/>
                  <a:gd name="T89" fmla="*/ 1928 h 3480"/>
                  <a:gd name="T90" fmla="*/ 1324 w 3472"/>
                  <a:gd name="T91" fmla="*/ 553 h 3480"/>
                  <a:gd name="T92" fmla="*/ 1726 w 3472"/>
                  <a:gd name="T93" fmla="*/ 495 h 3480"/>
                  <a:gd name="T94" fmla="*/ 2400 w 3472"/>
                  <a:gd name="T95" fmla="*/ 324 h 3480"/>
                  <a:gd name="T96" fmla="*/ 2795 w 3472"/>
                  <a:gd name="T97" fmla="*/ 173 h 3480"/>
                  <a:gd name="T98" fmla="*/ 2638 w 3472"/>
                  <a:gd name="T99" fmla="*/ 99 h 3480"/>
                  <a:gd name="T100" fmla="*/ 1856 w 3472"/>
                  <a:gd name="T101" fmla="*/ 265 h 3480"/>
                  <a:gd name="T102" fmla="*/ 1597 w 3472"/>
                  <a:gd name="T103" fmla="*/ 540 h 3480"/>
                  <a:gd name="T104" fmla="*/ 1449 w 3472"/>
                  <a:gd name="T105" fmla="*/ 655 h 3480"/>
                  <a:gd name="T106" fmla="*/ 1822 w 3472"/>
                  <a:gd name="T107" fmla="*/ 777 h 3480"/>
                  <a:gd name="T108" fmla="*/ 2223 w 3472"/>
                  <a:gd name="T109" fmla="*/ 751 h 3480"/>
                  <a:gd name="T110" fmla="*/ 2548 w 3472"/>
                  <a:gd name="T111" fmla="*/ 617 h 3480"/>
                  <a:gd name="T112" fmla="*/ 2797 w 3472"/>
                  <a:gd name="T113" fmla="*/ 407 h 3480"/>
                  <a:gd name="T114" fmla="*/ 2972 w 3472"/>
                  <a:gd name="T115" fmla="*/ 129 h 3480"/>
                  <a:gd name="T116" fmla="*/ 2644 w 3472"/>
                  <a:gd name="T117" fmla="*/ 259 h 3480"/>
                  <a:gd name="T118" fmla="*/ 2090 w 3472"/>
                  <a:gd name="T119" fmla="*/ 440 h 34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472" h="3480">
                    <a:moveTo>
                      <a:pt x="3471" y="1706"/>
                    </a:moveTo>
                    <a:lnTo>
                      <a:pt x="3469" y="1665"/>
                    </a:lnTo>
                    <a:lnTo>
                      <a:pt x="3468" y="1625"/>
                    </a:lnTo>
                    <a:lnTo>
                      <a:pt x="3465" y="1584"/>
                    </a:lnTo>
                    <a:lnTo>
                      <a:pt x="3461" y="1542"/>
                    </a:lnTo>
                    <a:lnTo>
                      <a:pt x="3457" y="1503"/>
                    </a:lnTo>
                    <a:lnTo>
                      <a:pt x="3451" y="1461"/>
                    </a:lnTo>
                    <a:lnTo>
                      <a:pt x="3444" y="1422"/>
                    </a:lnTo>
                    <a:lnTo>
                      <a:pt x="3436" y="1382"/>
                    </a:lnTo>
                    <a:lnTo>
                      <a:pt x="3427" y="1342"/>
                    </a:lnTo>
                    <a:lnTo>
                      <a:pt x="3418" y="1303"/>
                    </a:lnTo>
                    <a:lnTo>
                      <a:pt x="3407" y="1263"/>
                    </a:lnTo>
                    <a:lnTo>
                      <a:pt x="3396" y="1224"/>
                    </a:lnTo>
                    <a:lnTo>
                      <a:pt x="3383" y="1185"/>
                    </a:lnTo>
                    <a:lnTo>
                      <a:pt x="3369" y="1148"/>
                    </a:lnTo>
                    <a:lnTo>
                      <a:pt x="3356" y="1109"/>
                    </a:lnTo>
                    <a:lnTo>
                      <a:pt x="3340" y="1071"/>
                    </a:lnTo>
                    <a:lnTo>
                      <a:pt x="3324" y="1034"/>
                    </a:lnTo>
                    <a:lnTo>
                      <a:pt x="3307" y="997"/>
                    </a:lnTo>
                    <a:lnTo>
                      <a:pt x="3289" y="961"/>
                    </a:lnTo>
                    <a:lnTo>
                      <a:pt x="3270" y="924"/>
                    </a:lnTo>
                    <a:lnTo>
                      <a:pt x="3251" y="889"/>
                    </a:lnTo>
                    <a:lnTo>
                      <a:pt x="3231" y="853"/>
                    </a:lnTo>
                    <a:lnTo>
                      <a:pt x="3209" y="818"/>
                    </a:lnTo>
                    <a:lnTo>
                      <a:pt x="3187" y="784"/>
                    </a:lnTo>
                    <a:lnTo>
                      <a:pt x="3165" y="751"/>
                    </a:lnTo>
                    <a:lnTo>
                      <a:pt x="3142" y="716"/>
                    </a:lnTo>
                    <a:lnTo>
                      <a:pt x="3117" y="683"/>
                    </a:lnTo>
                    <a:lnTo>
                      <a:pt x="3092" y="651"/>
                    </a:lnTo>
                    <a:lnTo>
                      <a:pt x="3067" y="619"/>
                    </a:lnTo>
                    <a:lnTo>
                      <a:pt x="3041" y="589"/>
                    </a:lnTo>
                    <a:lnTo>
                      <a:pt x="3013" y="558"/>
                    </a:lnTo>
                    <a:lnTo>
                      <a:pt x="2986" y="528"/>
                    </a:lnTo>
                    <a:lnTo>
                      <a:pt x="2964" y="552"/>
                    </a:lnTo>
                    <a:lnTo>
                      <a:pt x="2943" y="576"/>
                    </a:lnTo>
                    <a:lnTo>
                      <a:pt x="2920" y="600"/>
                    </a:lnTo>
                    <a:lnTo>
                      <a:pt x="2897" y="623"/>
                    </a:lnTo>
                    <a:lnTo>
                      <a:pt x="2873" y="645"/>
                    </a:lnTo>
                    <a:lnTo>
                      <a:pt x="2849" y="666"/>
                    </a:lnTo>
                    <a:lnTo>
                      <a:pt x="2824" y="688"/>
                    </a:lnTo>
                    <a:lnTo>
                      <a:pt x="2799" y="708"/>
                    </a:lnTo>
                    <a:lnTo>
                      <a:pt x="2773" y="728"/>
                    </a:lnTo>
                    <a:lnTo>
                      <a:pt x="2747" y="747"/>
                    </a:lnTo>
                    <a:lnTo>
                      <a:pt x="2721" y="765"/>
                    </a:lnTo>
                    <a:lnTo>
                      <a:pt x="2694" y="784"/>
                    </a:lnTo>
                    <a:lnTo>
                      <a:pt x="2666" y="801"/>
                    </a:lnTo>
                    <a:lnTo>
                      <a:pt x="2638" y="818"/>
                    </a:lnTo>
                    <a:lnTo>
                      <a:pt x="2609" y="834"/>
                    </a:lnTo>
                    <a:lnTo>
                      <a:pt x="2581" y="850"/>
                    </a:lnTo>
                    <a:lnTo>
                      <a:pt x="2553" y="865"/>
                    </a:lnTo>
                    <a:lnTo>
                      <a:pt x="2523" y="878"/>
                    </a:lnTo>
                    <a:lnTo>
                      <a:pt x="2493" y="891"/>
                    </a:lnTo>
                    <a:lnTo>
                      <a:pt x="2464" y="904"/>
                    </a:lnTo>
                    <a:lnTo>
                      <a:pt x="2433" y="916"/>
                    </a:lnTo>
                    <a:lnTo>
                      <a:pt x="2402" y="926"/>
                    </a:lnTo>
                    <a:lnTo>
                      <a:pt x="2372" y="937"/>
                    </a:lnTo>
                    <a:lnTo>
                      <a:pt x="2341" y="947"/>
                    </a:lnTo>
                    <a:lnTo>
                      <a:pt x="2310" y="955"/>
                    </a:lnTo>
                    <a:lnTo>
                      <a:pt x="2278" y="963"/>
                    </a:lnTo>
                    <a:lnTo>
                      <a:pt x="2247" y="971"/>
                    </a:lnTo>
                    <a:lnTo>
                      <a:pt x="2215" y="977"/>
                    </a:lnTo>
                    <a:lnTo>
                      <a:pt x="2183" y="982"/>
                    </a:lnTo>
                    <a:lnTo>
                      <a:pt x="2151" y="987"/>
                    </a:lnTo>
                    <a:lnTo>
                      <a:pt x="2118" y="991"/>
                    </a:lnTo>
                    <a:lnTo>
                      <a:pt x="2086" y="994"/>
                    </a:lnTo>
                    <a:lnTo>
                      <a:pt x="2047" y="999"/>
                    </a:lnTo>
                    <a:lnTo>
                      <a:pt x="2009" y="1003"/>
                    </a:lnTo>
                    <a:lnTo>
                      <a:pt x="1970" y="1005"/>
                    </a:lnTo>
                    <a:lnTo>
                      <a:pt x="1931" y="1005"/>
                    </a:lnTo>
                    <a:lnTo>
                      <a:pt x="1894" y="1005"/>
                    </a:lnTo>
                    <a:lnTo>
                      <a:pt x="1855" y="1003"/>
                    </a:lnTo>
                    <a:lnTo>
                      <a:pt x="1817" y="999"/>
                    </a:lnTo>
                    <a:lnTo>
                      <a:pt x="1779" y="995"/>
                    </a:lnTo>
                    <a:lnTo>
                      <a:pt x="1741" y="989"/>
                    </a:lnTo>
                    <a:lnTo>
                      <a:pt x="1704" y="981"/>
                    </a:lnTo>
                    <a:lnTo>
                      <a:pt x="1666" y="973"/>
                    </a:lnTo>
                    <a:lnTo>
                      <a:pt x="1630" y="964"/>
                    </a:lnTo>
                    <a:lnTo>
                      <a:pt x="1592" y="953"/>
                    </a:lnTo>
                    <a:lnTo>
                      <a:pt x="1556" y="941"/>
                    </a:lnTo>
                    <a:lnTo>
                      <a:pt x="1520" y="929"/>
                    </a:lnTo>
                    <a:lnTo>
                      <a:pt x="1484" y="915"/>
                    </a:lnTo>
                    <a:lnTo>
                      <a:pt x="1449" y="900"/>
                    </a:lnTo>
                    <a:lnTo>
                      <a:pt x="1414" y="884"/>
                    </a:lnTo>
                    <a:lnTo>
                      <a:pt x="1379" y="867"/>
                    </a:lnTo>
                    <a:lnTo>
                      <a:pt x="1344" y="849"/>
                    </a:lnTo>
                    <a:lnTo>
                      <a:pt x="1311" y="830"/>
                    </a:lnTo>
                    <a:lnTo>
                      <a:pt x="1277" y="811"/>
                    </a:lnTo>
                    <a:lnTo>
                      <a:pt x="1244" y="791"/>
                    </a:lnTo>
                    <a:lnTo>
                      <a:pt x="1212" y="770"/>
                    </a:lnTo>
                    <a:lnTo>
                      <a:pt x="1181" y="747"/>
                    </a:lnTo>
                    <a:lnTo>
                      <a:pt x="1150" y="724"/>
                    </a:lnTo>
                    <a:lnTo>
                      <a:pt x="1119" y="702"/>
                    </a:lnTo>
                    <a:lnTo>
                      <a:pt x="1088" y="678"/>
                    </a:lnTo>
                    <a:lnTo>
                      <a:pt x="1059" y="652"/>
                    </a:lnTo>
                    <a:lnTo>
                      <a:pt x="1030" y="627"/>
                    </a:lnTo>
                    <a:lnTo>
                      <a:pt x="1002" y="601"/>
                    </a:lnTo>
                    <a:lnTo>
                      <a:pt x="975" y="575"/>
                    </a:lnTo>
                    <a:lnTo>
                      <a:pt x="1000" y="551"/>
                    </a:lnTo>
                    <a:lnTo>
                      <a:pt x="1026" y="527"/>
                    </a:lnTo>
                    <a:lnTo>
                      <a:pt x="1052" y="504"/>
                    </a:lnTo>
                    <a:lnTo>
                      <a:pt x="1079" y="481"/>
                    </a:lnTo>
                    <a:lnTo>
                      <a:pt x="1106" y="460"/>
                    </a:lnTo>
                    <a:lnTo>
                      <a:pt x="1133" y="438"/>
                    </a:lnTo>
                    <a:lnTo>
                      <a:pt x="1161" y="417"/>
                    </a:lnTo>
                    <a:lnTo>
                      <a:pt x="1189" y="397"/>
                    </a:lnTo>
                    <a:lnTo>
                      <a:pt x="1245" y="357"/>
                    </a:lnTo>
                    <a:lnTo>
                      <a:pt x="1303" y="318"/>
                    </a:lnTo>
                    <a:lnTo>
                      <a:pt x="1363" y="282"/>
                    </a:lnTo>
                    <a:lnTo>
                      <a:pt x="1423" y="246"/>
                    </a:lnTo>
                    <a:lnTo>
                      <a:pt x="1484" y="212"/>
                    </a:lnTo>
                    <a:lnTo>
                      <a:pt x="1546" y="180"/>
                    </a:lnTo>
                    <a:lnTo>
                      <a:pt x="1608" y="148"/>
                    </a:lnTo>
                    <a:lnTo>
                      <a:pt x="1671" y="119"/>
                    </a:lnTo>
                    <a:lnTo>
                      <a:pt x="1735" y="89"/>
                    </a:lnTo>
                    <a:lnTo>
                      <a:pt x="1798" y="60"/>
                    </a:lnTo>
                    <a:lnTo>
                      <a:pt x="1862" y="33"/>
                    </a:lnTo>
                    <a:lnTo>
                      <a:pt x="1926" y="6"/>
                    </a:lnTo>
                    <a:lnTo>
                      <a:pt x="1852" y="2"/>
                    </a:lnTo>
                    <a:lnTo>
                      <a:pt x="1778" y="0"/>
                    </a:lnTo>
                    <a:lnTo>
                      <a:pt x="1741" y="0"/>
                    </a:lnTo>
                    <a:lnTo>
                      <a:pt x="1704" y="0"/>
                    </a:lnTo>
                    <a:lnTo>
                      <a:pt x="1668" y="1"/>
                    </a:lnTo>
                    <a:lnTo>
                      <a:pt x="1630" y="2"/>
                    </a:lnTo>
                    <a:lnTo>
                      <a:pt x="1594" y="4"/>
                    </a:lnTo>
                    <a:lnTo>
                      <a:pt x="1557" y="8"/>
                    </a:lnTo>
                    <a:lnTo>
                      <a:pt x="1520" y="11"/>
                    </a:lnTo>
                    <a:lnTo>
                      <a:pt x="1483" y="17"/>
                    </a:lnTo>
                    <a:lnTo>
                      <a:pt x="1447" y="23"/>
                    </a:lnTo>
                    <a:lnTo>
                      <a:pt x="1410" y="28"/>
                    </a:lnTo>
                    <a:lnTo>
                      <a:pt x="1374" y="36"/>
                    </a:lnTo>
                    <a:lnTo>
                      <a:pt x="1339" y="45"/>
                    </a:lnTo>
                    <a:lnTo>
                      <a:pt x="1289" y="57"/>
                    </a:lnTo>
                    <a:lnTo>
                      <a:pt x="1241" y="72"/>
                    </a:lnTo>
                    <a:lnTo>
                      <a:pt x="1192" y="87"/>
                    </a:lnTo>
                    <a:lnTo>
                      <a:pt x="1144" y="104"/>
                    </a:lnTo>
                    <a:lnTo>
                      <a:pt x="1096" y="122"/>
                    </a:lnTo>
                    <a:lnTo>
                      <a:pt x="1050" y="141"/>
                    </a:lnTo>
                    <a:lnTo>
                      <a:pt x="1004" y="162"/>
                    </a:lnTo>
                    <a:lnTo>
                      <a:pt x="959" y="184"/>
                    </a:lnTo>
                    <a:lnTo>
                      <a:pt x="913" y="208"/>
                    </a:lnTo>
                    <a:lnTo>
                      <a:pt x="870" y="233"/>
                    </a:lnTo>
                    <a:lnTo>
                      <a:pt x="826" y="259"/>
                    </a:lnTo>
                    <a:lnTo>
                      <a:pt x="784" y="286"/>
                    </a:lnTo>
                    <a:lnTo>
                      <a:pt x="742" y="315"/>
                    </a:lnTo>
                    <a:lnTo>
                      <a:pt x="701" y="344"/>
                    </a:lnTo>
                    <a:lnTo>
                      <a:pt x="661" y="375"/>
                    </a:lnTo>
                    <a:lnTo>
                      <a:pt x="621" y="407"/>
                    </a:lnTo>
                    <a:lnTo>
                      <a:pt x="582" y="440"/>
                    </a:lnTo>
                    <a:lnTo>
                      <a:pt x="546" y="474"/>
                    </a:lnTo>
                    <a:lnTo>
                      <a:pt x="509" y="510"/>
                    </a:lnTo>
                    <a:lnTo>
                      <a:pt x="474" y="546"/>
                    </a:lnTo>
                    <a:lnTo>
                      <a:pt x="439" y="584"/>
                    </a:lnTo>
                    <a:lnTo>
                      <a:pt x="406" y="622"/>
                    </a:lnTo>
                    <a:lnTo>
                      <a:pt x="374" y="662"/>
                    </a:lnTo>
                    <a:lnTo>
                      <a:pt x="343" y="702"/>
                    </a:lnTo>
                    <a:lnTo>
                      <a:pt x="314" y="743"/>
                    </a:lnTo>
                    <a:lnTo>
                      <a:pt x="285" y="785"/>
                    </a:lnTo>
                    <a:lnTo>
                      <a:pt x="258" y="827"/>
                    </a:lnTo>
                    <a:lnTo>
                      <a:pt x="232" y="870"/>
                    </a:lnTo>
                    <a:lnTo>
                      <a:pt x="207" y="915"/>
                    </a:lnTo>
                    <a:lnTo>
                      <a:pt x="184" y="961"/>
                    </a:lnTo>
                    <a:lnTo>
                      <a:pt x="162" y="1006"/>
                    </a:lnTo>
                    <a:lnTo>
                      <a:pt x="142" y="1053"/>
                    </a:lnTo>
                    <a:lnTo>
                      <a:pt x="129" y="1084"/>
                    </a:lnTo>
                    <a:lnTo>
                      <a:pt x="117" y="1116"/>
                    </a:lnTo>
                    <a:lnTo>
                      <a:pt x="104" y="1148"/>
                    </a:lnTo>
                    <a:lnTo>
                      <a:pt x="93" y="1180"/>
                    </a:lnTo>
                    <a:lnTo>
                      <a:pt x="83" y="1213"/>
                    </a:lnTo>
                    <a:lnTo>
                      <a:pt x="73" y="1245"/>
                    </a:lnTo>
                    <a:lnTo>
                      <a:pt x="64" y="1278"/>
                    </a:lnTo>
                    <a:lnTo>
                      <a:pt x="54" y="1311"/>
                    </a:lnTo>
                    <a:lnTo>
                      <a:pt x="46" y="1344"/>
                    </a:lnTo>
                    <a:lnTo>
                      <a:pt x="40" y="1377"/>
                    </a:lnTo>
                    <a:lnTo>
                      <a:pt x="33" y="1410"/>
                    </a:lnTo>
                    <a:lnTo>
                      <a:pt x="26" y="1443"/>
                    </a:lnTo>
                    <a:lnTo>
                      <a:pt x="21" y="1477"/>
                    </a:lnTo>
                    <a:lnTo>
                      <a:pt x="16" y="1511"/>
                    </a:lnTo>
                    <a:lnTo>
                      <a:pt x="12" y="1545"/>
                    </a:lnTo>
                    <a:lnTo>
                      <a:pt x="8" y="1579"/>
                    </a:lnTo>
                    <a:lnTo>
                      <a:pt x="5" y="1612"/>
                    </a:lnTo>
                    <a:lnTo>
                      <a:pt x="3" y="1646"/>
                    </a:lnTo>
                    <a:lnTo>
                      <a:pt x="1" y="1681"/>
                    </a:lnTo>
                    <a:lnTo>
                      <a:pt x="1" y="1715"/>
                    </a:lnTo>
                    <a:lnTo>
                      <a:pt x="0" y="1749"/>
                    </a:lnTo>
                    <a:lnTo>
                      <a:pt x="1" y="1782"/>
                    </a:lnTo>
                    <a:lnTo>
                      <a:pt x="2" y="1816"/>
                    </a:lnTo>
                    <a:lnTo>
                      <a:pt x="3" y="1851"/>
                    </a:lnTo>
                    <a:lnTo>
                      <a:pt x="5" y="1885"/>
                    </a:lnTo>
                    <a:lnTo>
                      <a:pt x="9" y="1918"/>
                    </a:lnTo>
                    <a:lnTo>
                      <a:pt x="12" y="1952"/>
                    </a:lnTo>
                    <a:lnTo>
                      <a:pt x="17" y="1986"/>
                    </a:lnTo>
                    <a:lnTo>
                      <a:pt x="23" y="2019"/>
                    </a:lnTo>
                    <a:lnTo>
                      <a:pt x="28" y="2052"/>
                    </a:lnTo>
                    <a:lnTo>
                      <a:pt x="35" y="2087"/>
                    </a:lnTo>
                    <a:lnTo>
                      <a:pt x="42" y="2120"/>
                    </a:lnTo>
                    <a:lnTo>
                      <a:pt x="51" y="2155"/>
                    </a:lnTo>
                    <a:lnTo>
                      <a:pt x="59" y="2189"/>
                    </a:lnTo>
                    <a:lnTo>
                      <a:pt x="69" y="2225"/>
                    </a:lnTo>
                    <a:lnTo>
                      <a:pt x="79" y="2259"/>
                    </a:lnTo>
                    <a:lnTo>
                      <a:pt x="91" y="2293"/>
                    </a:lnTo>
                    <a:lnTo>
                      <a:pt x="102" y="2327"/>
                    </a:lnTo>
                    <a:lnTo>
                      <a:pt x="116" y="2361"/>
                    </a:lnTo>
                    <a:lnTo>
                      <a:pt x="128" y="2395"/>
                    </a:lnTo>
                    <a:lnTo>
                      <a:pt x="143" y="2428"/>
                    </a:lnTo>
                    <a:lnTo>
                      <a:pt x="158" y="2460"/>
                    </a:lnTo>
                    <a:lnTo>
                      <a:pt x="173" y="2493"/>
                    </a:lnTo>
                    <a:lnTo>
                      <a:pt x="189" y="2525"/>
                    </a:lnTo>
                    <a:lnTo>
                      <a:pt x="206" y="2557"/>
                    </a:lnTo>
                    <a:lnTo>
                      <a:pt x="223" y="2589"/>
                    </a:lnTo>
                    <a:lnTo>
                      <a:pt x="241" y="2620"/>
                    </a:lnTo>
                    <a:lnTo>
                      <a:pt x="259" y="2650"/>
                    </a:lnTo>
                    <a:lnTo>
                      <a:pt x="279" y="2680"/>
                    </a:lnTo>
                    <a:lnTo>
                      <a:pt x="299" y="2711"/>
                    </a:lnTo>
                    <a:lnTo>
                      <a:pt x="318" y="2741"/>
                    </a:lnTo>
                    <a:lnTo>
                      <a:pt x="340" y="2769"/>
                    </a:lnTo>
                    <a:lnTo>
                      <a:pt x="362" y="2798"/>
                    </a:lnTo>
                    <a:lnTo>
                      <a:pt x="383" y="2826"/>
                    </a:lnTo>
                    <a:lnTo>
                      <a:pt x="406" y="2855"/>
                    </a:lnTo>
                    <a:lnTo>
                      <a:pt x="430" y="2882"/>
                    </a:lnTo>
                    <a:lnTo>
                      <a:pt x="454" y="2908"/>
                    </a:lnTo>
                    <a:lnTo>
                      <a:pt x="478" y="2936"/>
                    </a:lnTo>
                    <a:lnTo>
                      <a:pt x="503" y="2961"/>
                    </a:lnTo>
                    <a:lnTo>
                      <a:pt x="528" y="2987"/>
                    </a:lnTo>
                    <a:lnTo>
                      <a:pt x="554" y="3012"/>
                    </a:lnTo>
                    <a:lnTo>
                      <a:pt x="580" y="3036"/>
                    </a:lnTo>
                    <a:lnTo>
                      <a:pt x="606" y="3060"/>
                    </a:lnTo>
                    <a:lnTo>
                      <a:pt x="633" y="3084"/>
                    </a:lnTo>
                    <a:lnTo>
                      <a:pt x="644" y="3051"/>
                    </a:lnTo>
                    <a:lnTo>
                      <a:pt x="654" y="3017"/>
                    </a:lnTo>
                    <a:lnTo>
                      <a:pt x="663" y="2984"/>
                    </a:lnTo>
                    <a:lnTo>
                      <a:pt x="672" y="2949"/>
                    </a:lnTo>
                    <a:lnTo>
                      <a:pt x="681" y="2916"/>
                    </a:lnTo>
                    <a:lnTo>
                      <a:pt x="690" y="2883"/>
                    </a:lnTo>
                    <a:lnTo>
                      <a:pt x="699" y="2849"/>
                    </a:lnTo>
                    <a:lnTo>
                      <a:pt x="710" y="2816"/>
                    </a:lnTo>
                    <a:lnTo>
                      <a:pt x="752" y="2826"/>
                    </a:lnTo>
                    <a:lnTo>
                      <a:pt x="795" y="2835"/>
                    </a:lnTo>
                    <a:lnTo>
                      <a:pt x="838" y="2842"/>
                    </a:lnTo>
                    <a:lnTo>
                      <a:pt x="881" y="2848"/>
                    </a:lnTo>
                    <a:lnTo>
                      <a:pt x="925" y="2852"/>
                    </a:lnTo>
                    <a:lnTo>
                      <a:pt x="969" y="2856"/>
                    </a:lnTo>
                    <a:lnTo>
                      <a:pt x="1012" y="2858"/>
                    </a:lnTo>
                    <a:lnTo>
                      <a:pt x="1057" y="2859"/>
                    </a:lnTo>
                    <a:lnTo>
                      <a:pt x="1101" y="2859"/>
                    </a:lnTo>
                    <a:lnTo>
                      <a:pt x="1144" y="2857"/>
                    </a:lnTo>
                    <a:lnTo>
                      <a:pt x="1189" y="2855"/>
                    </a:lnTo>
                    <a:lnTo>
                      <a:pt x="1232" y="2851"/>
                    </a:lnTo>
                    <a:lnTo>
                      <a:pt x="1276" y="2847"/>
                    </a:lnTo>
                    <a:lnTo>
                      <a:pt x="1319" y="2841"/>
                    </a:lnTo>
                    <a:lnTo>
                      <a:pt x="1363" y="2834"/>
                    </a:lnTo>
                    <a:lnTo>
                      <a:pt x="1406" y="2826"/>
                    </a:lnTo>
                    <a:lnTo>
                      <a:pt x="1443" y="2818"/>
                    </a:lnTo>
                    <a:lnTo>
                      <a:pt x="1481" y="2808"/>
                    </a:lnTo>
                    <a:lnTo>
                      <a:pt x="1520" y="2796"/>
                    </a:lnTo>
                    <a:lnTo>
                      <a:pt x="1557" y="2784"/>
                    </a:lnTo>
                    <a:lnTo>
                      <a:pt x="1594" y="2770"/>
                    </a:lnTo>
                    <a:lnTo>
                      <a:pt x="1630" y="2755"/>
                    </a:lnTo>
                    <a:lnTo>
                      <a:pt x="1666" y="2738"/>
                    </a:lnTo>
                    <a:lnTo>
                      <a:pt x="1701" y="2719"/>
                    </a:lnTo>
                    <a:lnTo>
                      <a:pt x="1735" y="2698"/>
                    </a:lnTo>
                    <a:lnTo>
                      <a:pt x="1766" y="2677"/>
                    </a:lnTo>
                    <a:lnTo>
                      <a:pt x="1782" y="2665"/>
                    </a:lnTo>
                    <a:lnTo>
                      <a:pt x="1797" y="2653"/>
                    </a:lnTo>
                    <a:lnTo>
                      <a:pt x="1813" y="2640"/>
                    </a:lnTo>
                    <a:lnTo>
                      <a:pt x="1827" y="2628"/>
                    </a:lnTo>
                    <a:lnTo>
                      <a:pt x="1842" y="2614"/>
                    </a:lnTo>
                    <a:lnTo>
                      <a:pt x="1855" y="2599"/>
                    </a:lnTo>
                    <a:lnTo>
                      <a:pt x="1868" y="2585"/>
                    </a:lnTo>
                    <a:lnTo>
                      <a:pt x="1880" y="2571"/>
                    </a:lnTo>
                    <a:lnTo>
                      <a:pt x="1893" y="2555"/>
                    </a:lnTo>
                    <a:lnTo>
                      <a:pt x="1904" y="2539"/>
                    </a:lnTo>
                    <a:lnTo>
                      <a:pt x="1916" y="2521"/>
                    </a:lnTo>
                    <a:lnTo>
                      <a:pt x="1926" y="2505"/>
                    </a:lnTo>
                    <a:lnTo>
                      <a:pt x="1938" y="2485"/>
                    </a:lnTo>
                    <a:lnTo>
                      <a:pt x="1948" y="2466"/>
                    </a:lnTo>
                    <a:lnTo>
                      <a:pt x="1958" y="2444"/>
                    </a:lnTo>
                    <a:lnTo>
                      <a:pt x="1966" y="2423"/>
                    </a:lnTo>
                    <a:lnTo>
                      <a:pt x="1974" y="2402"/>
                    </a:lnTo>
                    <a:lnTo>
                      <a:pt x="1979" y="2380"/>
                    </a:lnTo>
                    <a:lnTo>
                      <a:pt x="1984" y="2357"/>
                    </a:lnTo>
                    <a:lnTo>
                      <a:pt x="1987" y="2335"/>
                    </a:lnTo>
                    <a:lnTo>
                      <a:pt x="1989" y="2313"/>
                    </a:lnTo>
                    <a:lnTo>
                      <a:pt x="1992" y="2290"/>
                    </a:lnTo>
                    <a:lnTo>
                      <a:pt x="1992" y="2267"/>
                    </a:lnTo>
                    <a:lnTo>
                      <a:pt x="1992" y="2244"/>
                    </a:lnTo>
                    <a:lnTo>
                      <a:pt x="1989" y="2221"/>
                    </a:lnTo>
                    <a:lnTo>
                      <a:pt x="1987" y="2199"/>
                    </a:lnTo>
                    <a:lnTo>
                      <a:pt x="1984" y="2176"/>
                    </a:lnTo>
                    <a:lnTo>
                      <a:pt x="1979" y="2154"/>
                    </a:lnTo>
                    <a:lnTo>
                      <a:pt x="1974" y="2138"/>
                    </a:lnTo>
                    <a:lnTo>
                      <a:pt x="1967" y="2123"/>
                    </a:lnTo>
                    <a:lnTo>
                      <a:pt x="1960" y="2110"/>
                    </a:lnTo>
                    <a:lnTo>
                      <a:pt x="1953" y="2095"/>
                    </a:lnTo>
                    <a:lnTo>
                      <a:pt x="1944" y="2082"/>
                    </a:lnTo>
                    <a:lnTo>
                      <a:pt x="1936" y="2068"/>
                    </a:lnTo>
                    <a:lnTo>
                      <a:pt x="1926" y="2056"/>
                    </a:lnTo>
                    <a:lnTo>
                      <a:pt x="1917" y="2043"/>
                    </a:lnTo>
                    <a:lnTo>
                      <a:pt x="1906" y="2032"/>
                    </a:lnTo>
                    <a:lnTo>
                      <a:pt x="1895" y="2021"/>
                    </a:lnTo>
                    <a:lnTo>
                      <a:pt x="1884" y="2009"/>
                    </a:lnTo>
                    <a:lnTo>
                      <a:pt x="1872" y="1999"/>
                    </a:lnTo>
                    <a:lnTo>
                      <a:pt x="1847" y="1979"/>
                    </a:lnTo>
                    <a:lnTo>
                      <a:pt x="1821" y="1961"/>
                    </a:lnTo>
                    <a:lnTo>
                      <a:pt x="1794" y="1945"/>
                    </a:lnTo>
                    <a:lnTo>
                      <a:pt x="1765" y="1930"/>
                    </a:lnTo>
                    <a:lnTo>
                      <a:pt x="1737" y="1918"/>
                    </a:lnTo>
                    <a:lnTo>
                      <a:pt x="1706" y="1906"/>
                    </a:lnTo>
                    <a:lnTo>
                      <a:pt x="1675" y="1896"/>
                    </a:lnTo>
                    <a:lnTo>
                      <a:pt x="1645" y="1888"/>
                    </a:lnTo>
                    <a:lnTo>
                      <a:pt x="1614" y="1882"/>
                    </a:lnTo>
                    <a:lnTo>
                      <a:pt x="1583" y="1877"/>
                    </a:lnTo>
                    <a:lnTo>
                      <a:pt x="1558" y="1875"/>
                    </a:lnTo>
                    <a:lnTo>
                      <a:pt x="1533" y="1872"/>
                    </a:lnTo>
                    <a:lnTo>
                      <a:pt x="1508" y="1871"/>
                    </a:lnTo>
                    <a:lnTo>
                      <a:pt x="1483" y="1871"/>
                    </a:lnTo>
                    <a:lnTo>
                      <a:pt x="1457" y="1871"/>
                    </a:lnTo>
                    <a:lnTo>
                      <a:pt x="1432" y="1872"/>
                    </a:lnTo>
                    <a:lnTo>
                      <a:pt x="1408" y="1875"/>
                    </a:lnTo>
                    <a:lnTo>
                      <a:pt x="1383" y="1877"/>
                    </a:lnTo>
                    <a:lnTo>
                      <a:pt x="1358" y="1880"/>
                    </a:lnTo>
                    <a:lnTo>
                      <a:pt x="1333" y="1884"/>
                    </a:lnTo>
                    <a:lnTo>
                      <a:pt x="1308" y="1888"/>
                    </a:lnTo>
                    <a:lnTo>
                      <a:pt x="1284" y="1894"/>
                    </a:lnTo>
                    <a:lnTo>
                      <a:pt x="1235" y="1905"/>
                    </a:lnTo>
                    <a:lnTo>
                      <a:pt x="1186" y="1919"/>
                    </a:lnTo>
                    <a:lnTo>
                      <a:pt x="1139" y="1935"/>
                    </a:lnTo>
                    <a:lnTo>
                      <a:pt x="1092" y="1952"/>
                    </a:lnTo>
                    <a:lnTo>
                      <a:pt x="1044" y="1971"/>
                    </a:lnTo>
                    <a:lnTo>
                      <a:pt x="999" y="1991"/>
                    </a:lnTo>
                    <a:lnTo>
                      <a:pt x="952" y="2013"/>
                    </a:lnTo>
                    <a:lnTo>
                      <a:pt x="908" y="2035"/>
                    </a:lnTo>
                    <a:lnTo>
                      <a:pt x="862" y="2058"/>
                    </a:lnTo>
                    <a:lnTo>
                      <a:pt x="819" y="2082"/>
                    </a:lnTo>
                    <a:lnTo>
                      <a:pt x="834" y="2008"/>
                    </a:lnTo>
                    <a:lnTo>
                      <a:pt x="848" y="1934"/>
                    </a:lnTo>
                    <a:lnTo>
                      <a:pt x="863" y="1860"/>
                    </a:lnTo>
                    <a:lnTo>
                      <a:pt x="878" y="1786"/>
                    </a:lnTo>
                    <a:lnTo>
                      <a:pt x="893" y="1711"/>
                    </a:lnTo>
                    <a:lnTo>
                      <a:pt x="908" y="1637"/>
                    </a:lnTo>
                    <a:lnTo>
                      <a:pt x="924" y="1563"/>
                    </a:lnTo>
                    <a:lnTo>
                      <a:pt x="938" y="1489"/>
                    </a:lnTo>
                    <a:lnTo>
                      <a:pt x="953" y="1415"/>
                    </a:lnTo>
                    <a:lnTo>
                      <a:pt x="968" y="1341"/>
                    </a:lnTo>
                    <a:lnTo>
                      <a:pt x="984" y="1266"/>
                    </a:lnTo>
                    <a:lnTo>
                      <a:pt x="999" y="1192"/>
                    </a:lnTo>
                    <a:lnTo>
                      <a:pt x="1013" y="1118"/>
                    </a:lnTo>
                    <a:lnTo>
                      <a:pt x="1028" y="1044"/>
                    </a:lnTo>
                    <a:lnTo>
                      <a:pt x="1043" y="970"/>
                    </a:lnTo>
                    <a:lnTo>
                      <a:pt x="1058" y="896"/>
                    </a:lnTo>
                    <a:lnTo>
                      <a:pt x="1118" y="933"/>
                    </a:lnTo>
                    <a:lnTo>
                      <a:pt x="1178" y="970"/>
                    </a:lnTo>
                    <a:lnTo>
                      <a:pt x="1239" y="1007"/>
                    </a:lnTo>
                    <a:lnTo>
                      <a:pt x="1299" y="1044"/>
                    </a:lnTo>
                    <a:lnTo>
                      <a:pt x="1358" y="1080"/>
                    </a:lnTo>
                    <a:lnTo>
                      <a:pt x="1418" y="1117"/>
                    </a:lnTo>
                    <a:lnTo>
                      <a:pt x="1479" y="1153"/>
                    </a:lnTo>
                    <a:lnTo>
                      <a:pt x="1539" y="1190"/>
                    </a:lnTo>
                    <a:lnTo>
                      <a:pt x="1536" y="1232"/>
                    </a:lnTo>
                    <a:lnTo>
                      <a:pt x="1531" y="1274"/>
                    </a:lnTo>
                    <a:lnTo>
                      <a:pt x="1525" y="1317"/>
                    </a:lnTo>
                    <a:lnTo>
                      <a:pt x="1518" y="1359"/>
                    </a:lnTo>
                    <a:lnTo>
                      <a:pt x="1512" y="1401"/>
                    </a:lnTo>
                    <a:lnTo>
                      <a:pt x="1505" y="1442"/>
                    </a:lnTo>
                    <a:lnTo>
                      <a:pt x="1498" y="1484"/>
                    </a:lnTo>
                    <a:lnTo>
                      <a:pt x="1491" y="1526"/>
                    </a:lnTo>
                    <a:lnTo>
                      <a:pt x="1536" y="1511"/>
                    </a:lnTo>
                    <a:lnTo>
                      <a:pt x="1579" y="1497"/>
                    </a:lnTo>
                    <a:lnTo>
                      <a:pt x="1624" y="1484"/>
                    </a:lnTo>
                    <a:lnTo>
                      <a:pt x="1669" y="1473"/>
                    </a:lnTo>
                    <a:lnTo>
                      <a:pt x="1714" y="1463"/>
                    </a:lnTo>
                    <a:lnTo>
                      <a:pt x="1761" y="1455"/>
                    </a:lnTo>
                    <a:lnTo>
                      <a:pt x="1806" y="1449"/>
                    </a:lnTo>
                    <a:lnTo>
                      <a:pt x="1853" y="1443"/>
                    </a:lnTo>
                    <a:lnTo>
                      <a:pt x="1900" y="1441"/>
                    </a:lnTo>
                    <a:lnTo>
                      <a:pt x="1946" y="1439"/>
                    </a:lnTo>
                    <a:lnTo>
                      <a:pt x="1993" y="1440"/>
                    </a:lnTo>
                    <a:lnTo>
                      <a:pt x="2038" y="1442"/>
                    </a:lnTo>
                    <a:lnTo>
                      <a:pt x="2085" y="1445"/>
                    </a:lnTo>
                    <a:lnTo>
                      <a:pt x="2132" y="1451"/>
                    </a:lnTo>
                    <a:lnTo>
                      <a:pt x="2177" y="1459"/>
                    </a:lnTo>
                    <a:lnTo>
                      <a:pt x="2223" y="1468"/>
                    </a:lnTo>
                    <a:lnTo>
                      <a:pt x="2261" y="1479"/>
                    </a:lnTo>
                    <a:lnTo>
                      <a:pt x="2299" y="1491"/>
                    </a:lnTo>
                    <a:lnTo>
                      <a:pt x="2336" y="1505"/>
                    </a:lnTo>
                    <a:lnTo>
                      <a:pt x="2373" y="1521"/>
                    </a:lnTo>
                    <a:lnTo>
                      <a:pt x="2409" y="1539"/>
                    </a:lnTo>
                    <a:lnTo>
                      <a:pt x="2443" y="1558"/>
                    </a:lnTo>
                    <a:lnTo>
                      <a:pt x="2477" y="1580"/>
                    </a:lnTo>
                    <a:lnTo>
                      <a:pt x="2510" y="1603"/>
                    </a:lnTo>
                    <a:lnTo>
                      <a:pt x="2541" y="1628"/>
                    </a:lnTo>
                    <a:lnTo>
                      <a:pt x="2572" y="1654"/>
                    </a:lnTo>
                    <a:lnTo>
                      <a:pt x="2600" y="1683"/>
                    </a:lnTo>
                    <a:lnTo>
                      <a:pt x="2626" y="1712"/>
                    </a:lnTo>
                    <a:lnTo>
                      <a:pt x="2639" y="1728"/>
                    </a:lnTo>
                    <a:lnTo>
                      <a:pt x="2652" y="1743"/>
                    </a:lnTo>
                    <a:lnTo>
                      <a:pt x="2663" y="1760"/>
                    </a:lnTo>
                    <a:lnTo>
                      <a:pt x="2674" y="1776"/>
                    </a:lnTo>
                    <a:lnTo>
                      <a:pt x="2686" y="1793"/>
                    </a:lnTo>
                    <a:lnTo>
                      <a:pt x="2696" y="1811"/>
                    </a:lnTo>
                    <a:lnTo>
                      <a:pt x="2705" y="1829"/>
                    </a:lnTo>
                    <a:lnTo>
                      <a:pt x="2714" y="1846"/>
                    </a:lnTo>
                    <a:lnTo>
                      <a:pt x="2724" y="1868"/>
                    </a:lnTo>
                    <a:lnTo>
                      <a:pt x="2735" y="1890"/>
                    </a:lnTo>
                    <a:lnTo>
                      <a:pt x="2744" y="1912"/>
                    </a:lnTo>
                    <a:lnTo>
                      <a:pt x="2752" y="1935"/>
                    </a:lnTo>
                    <a:lnTo>
                      <a:pt x="2758" y="1958"/>
                    </a:lnTo>
                    <a:lnTo>
                      <a:pt x="2764" y="1981"/>
                    </a:lnTo>
                    <a:lnTo>
                      <a:pt x="2770" y="2005"/>
                    </a:lnTo>
                    <a:lnTo>
                      <a:pt x="2774" y="2027"/>
                    </a:lnTo>
                    <a:lnTo>
                      <a:pt x="2779" y="2051"/>
                    </a:lnTo>
                    <a:lnTo>
                      <a:pt x="2782" y="2075"/>
                    </a:lnTo>
                    <a:lnTo>
                      <a:pt x="2785" y="2098"/>
                    </a:lnTo>
                    <a:lnTo>
                      <a:pt x="2787" y="2122"/>
                    </a:lnTo>
                    <a:lnTo>
                      <a:pt x="2788" y="2146"/>
                    </a:lnTo>
                    <a:lnTo>
                      <a:pt x="2788" y="2170"/>
                    </a:lnTo>
                    <a:lnTo>
                      <a:pt x="2788" y="2194"/>
                    </a:lnTo>
                    <a:lnTo>
                      <a:pt x="2787" y="2218"/>
                    </a:lnTo>
                    <a:lnTo>
                      <a:pt x="2785" y="2242"/>
                    </a:lnTo>
                    <a:lnTo>
                      <a:pt x="2782" y="2266"/>
                    </a:lnTo>
                    <a:lnTo>
                      <a:pt x="2780" y="2290"/>
                    </a:lnTo>
                    <a:lnTo>
                      <a:pt x="2777" y="2314"/>
                    </a:lnTo>
                    <a:lnTo>
                      <a:pt x="2772" y="2338"/>
                    </a:lnTo>
                    <a:lnTo>
                      <a:pt x="2768" y="2362"/>
                    </a:lnTo>
                    <a:lnTo>
                      <a:pt x="2762" y="2385"/>
                    </a:lnTo>
                    <a:lnTo>
                      <a:pt x="2755" y="2408"/>
                    </a:lnTo>
                    <a:lnTo>
                      <a:pt x="2749" y="2431"/>
                    </a:lnTo>
                    <a:lnTo>
                      <a:pt x="2741" y="2454"/>
                    </a:lnTo>
                    <a:lnTo>
                      <a:pt x="2733" y="2477"/>
                    </a:lnTo>
                    <a:lnTo>
                      <a:pt x="2725" y="2500"/>
                    </a:lnTo>
                    <a:lnTo>
                      <a:pt x="2716" y="2521"/>
                    </a:lnTo>
                    <a:lnTo>
                      <a:pt x="2707" y="2543"/>
                    </a:lnTo>
                    <a:lnTo>
                      <a:pt x="2697" y="2565"/>
                    </a:lnTo>
                    <a:lnTo>
                      <a:pt x="2687" y="2586"/>
                    </a:lnTo>
                    <a:lnTo>
                      <a:pt x="2673" y="2613"/>
                    </a:lnTo>
                    <a:lnTo>
                      <a:pt x="2658" y="2638"/>
                    </a:lnTo>
                    <a:lnTo>
                      <a:pt x="2644" y="2663"/>
                    </a:lnTo>
                    <a:lnTo>
                      <a:pt x="2629" y="2688"/>
                    </a:lnTo>
                    <a:lnTo>
                      <a:pt x="2612" y="2713"/>
                    </a:lnTo>
                    <a:lnTo>
                      <a:pt x="2595" y="2737"/>
                    </a:lnTo>
                    <a:lnTo>
                      <a:pt x="2578" y="2760"/>
                    </a:lnTo>
                    <a:lnTo>
                      <a:pt x="2559" y="2784"/>
                    </a:lnTo>
                    <a:lnTo>
                      <a:pt x="2541" y="2806"/>
                    </a:lnTo>
                    <a:lnTo>
                      <a:pt x="2522" y="2828"/>
                    </a:lnTo>
                    <a:lnTo>
                      <a:pt x="2503" y="2850"/>
                    </a:lnTo>
                    <a:lnTo>
                      <a:pt x="2483" y="2872"/>
                    </a:lnTo>
                    <a:lnTo>
                      <a:pt x="2463" y="2892"/>
                    </a:lnTo>
                    <a:lnTo>
                      <a:pt x="2441" y="2913"/>
                    </a:lnTo>
                    <a:lnTo>
                      <a:pt x="2419" y="2933"/>
                    </a:lnTo>
                    <a:lnTo>
                      <a:pt x="2398" y="2953"/>
                    </a:lnTo>
                    <a:lnTo>
                      <a:pt x="2376" y="2971"/>
                    </a:lnTo>
                    <a:lnTo>
                      <a:pt x="2353" y="2990"/>
                    </a:lnTo>
                    <a:lnTo>
                      <a:pt x="2330" y="3009"/>
                    </a:lnTo>
                    <a:lnTo>
                      <a:pt x="2307" y="3026"/>
                    </a:lnTo>
                    <a:lnTo>
                      <a:pt x="2283" y="3043"/>
                    </a:lnTo>
                    <a:lnTo>
                      <a:pt x="2258" y="3059"/>
                    </a:lnTo>
                    <a:lnTo>
                      <a:pt x="2234" y="3075"/>
                    </a:lnTo>
                    <a:lnTo>
                      <a:pt x="2209" y="3091"/>
                    </a:lnTo>
                    <a:lnTo>
                      <a:pt x="2184" y="3106"/>
                    </a:lnTo>
                    <a:lnTo>
                      <a:pt x="2158" y="3120"/>
                    </a:lnTo>
                    <a:lnTo>
                      <a:pt x="2133" y="3134"/>
                    </a:lnTo>
                    <a:lnTo>
                      <a:pt x="2107" y="3147"/>
                    </a:lnTo>
                    <a:lnTo>
                      <a:pt x="2080" y="3160"/>
                    </a:lnTo>
                    <a:lnTo>
                      <a:pt x="2053" y="3172"/>
                    </a:lnTo>
                    <a:lnTo>
                      <a:pt x="2027" y="3184"/>
                    </a:lnTo>
                    <a:lnTo>
                      <a:pt x="2000" y="3195"/>
                    </a:lnTo>
                    <a:lnTo>
                      <a:pt x="1948" y="3214"/>
                    </a:lnTo>
                    <a:lnTo>
                      <a:pt x="1897" y="3232"/>
                    </a:lnTo>
                    <a:lnTo>
                      <a:pt x="1845" y="3248"/>
                    </a:lnTo>
                    <a:lnTo>
                      <a:pt x="1793" y="3264"/>
                    </a:lnTo>
                    <a:lnTo>
                      <a:pt x="1740" y="3280"/>
                    </a:lnTo>
                    <a:lnTo>
                      <a:pt x="1688" y="3294"/>
                    </a:lnTo>
                    <a:lnTo>
                      <a:pt x="1635" y="3306"/>
                    </a:lnTo>
                    <a:lnTo>
                      <a:pt x="1581" y="3318"/>
                    </a:lnTo>
                    <a:lnTo>
                      <a:pt x="1528" y="3329"/>
                    </a:lnTo>
                    <a:lnTo>
                      <a:pt x="1474" y="3338"/>
                    </a:lnTo>
                    <a:lnTo>
                      <a:pt x="1420" y="3348"/>
                    </a:lnTo>
                    <a:lnTo>
                      <a:pt x="1366" y="3354"/>
                    </a:lnTo>
                    <a:lnTo>
                      <a:pt x="1311" y="3361"/>
                    </a:lnTo>
                    <a:lnTo>
                      <a:pt x="1258" y="3366"/>
                    </a:lnTo>
                    <a:lnTo>
                      <a:pt x="1203" y="3370"/>
                    </a:lnTo>
                    <a:lnTo>
                      <a:pt x="1149" y="3374"/>
                    </a:lnTo>
                    <a:lnTo>
                      <a:pt x="1206" y="3394"/>
                    </a:lnTo>
                    <a:lnTo>
                      <a:pt x="1264" y="3413"/>
                    </a:lnTo>
                    <a:lnTo>
                      <a:pt x="1323" y="3430"/>
                    </a:lnTo>
                    <a:lnTo>
                      <a:pt x="1382" y="3443"/>
                    </a:lnTo>
                    <a:lnTo>
                      <a:pt x="1441" y="3455"/>
                    </a:lnTo>
                    <a:lnTo>
                      <a:pt x="1501" y="3464"/>
                    </a:lnTo>
                    <a:lnTo>
                      <a:pt x="1562" y="3472"/>
                    </a:lnTo>
                    <a:lnTo>
                      <a:pt x="1622" y="3476"/>
                    </a:lnTo>
                    <a:lnTo>
                      <a:pt x="1682" y="3479"/>
                    </a:lnTo>
                    <a:lnTo>
                      <a:pt x="1743" y="3480"/>
                    </a:lnTo>
                    <a:lnTo>
                      <a:pt x="1804" y="3478"/>
                    </a:lnTo>
                    <a:lnTo>
                      <a:pt x="1864" y="3474"/>
                    </a:lnTo>
                    <a:lnTo>
                      <a:pt x="1925" y="3467"/>
                    </a:lnTo>
                    <a:lnTo>
                      <a:pt x="1985" y="3459"/>
                    </a:lnTo>
                    <a:lnTo>
                      <a:pt x="2044" y="3450"/>
                    </a:lnTo>
                    <a:lnTo>
                      <a:pt x="2104" y="3438"/>
                    </a:lnTo>
                    <a:lnTo>
                      <a:pt x="2164" y="3423"/>
                    </a:lnTo>
                    <a:lnTo>
                      <a:pt x="2222" y="3407"/>
                    </a:lnTo>
                    <a:lnTo>
                      <a:pt x="2280" y="3389"/>
                    </a:lnTo>
                    <a:lnTo>
                      <a:pt x="2336" y="3369"/>
                    </a:lnTo>
                    <a:lnTo>
                      <a:pt x="2393" y="3346"/>
                    </a:lnTo>
                    <a:lnTo>
                      <a:pt x="2449" y="3322"/>
                    </a:lnTo>
                    <a:lnTo>
                      <a:pt x="2505" y="3296"/>
                    </a:lnTo>
                    <a:lnTo>
                      <a:pt x="2558" y="3269"/>
                    </a:lnTo>
                    <a:lnTo>
                      <a:pt x="2612" y="3239"/>
                    </a:lnTo>
                    <a:lnTo>
                      <a:pt x="2663" y="3207"/>
                    </a:lnTo>
                    <a:lnTo>
                      <a:pt x="2714" y="3174"/>
                    </a:lnTo>
                    <a:lnTo>
                      <a:pt x="2764" y="3139"/>
                    </a:lnTo>
                    <a:lnTo>
                      <a:pt x="2812" y="3102"/>
                    </a:lnTo>
                    <a:lnTo>
                      <a:pt x="2859" y="3063"/>
                    </a:lnTo>
                    <a:lnTo>
                      <a:pt x="2904" y="3023"/>
                    </a:lnTo>
                    <a:lnTo>
                      <a:pt x="2948" y="2981"/>
                    </a:lnTo>
                    <a:lnTo>
                      <a:pt x="2980" y="2949"/>
                    </a:lnTo>
                    <a:lnTo>
                      <a:pt x="3011" y="2917"/>
                    </a:lnTo>
                    <a:lnTo>
                      <a:pt x="3041" y="2885"/>
                    </a:lnTo>
                    <a:lnTo>
                      <a:pt x="3069" y="2851"/>
                    </a:lnTo>
                    <a:lnTo>
                      <a:pt x="3097" y="2817"/>
                    </a:lnTo>
                    <a:lnTo>
                      <a:pt x="3125" y="2783"/>
                    </a:lnTo>
                    <a:lnTo>
                      <a:pt x="3151" y="2746"/>
                    </a:lnTo>
                    <a:lnTo>
                      <a:pt x="3176" y="2710"/>
                    </a:lnTo>
                    <a:lnTo>
                      <a:pt x="3201" y="2673"/>
                    </a:lnTo>
                    <a:lnTo>
                      <a:pt x="3225" y="2636"/>
                    </a:lnTo>
                    <a:lnTo>
                      <a:pt x="3248" y="2598"/>
                    </a:lnTo>
                    <a:lnTo>
                      <a:pt x="3269" y="2559"/>
                    </a:lnTo>
                    <a:lnTo>
                      <a:pt x="3290" y="2519"/>
                    </a:lnTo>
                    <a:lnTo>
                      <a:pt x="3309" y="2479"/>
                    </a:lnTo>
                    <a:lnTo>
                      <a:pt x="3328" y="2439"/>
                    </a:lnTo>
                    <a:lnTo>
                      <a:pt x="3345" y="2399"/>
                    </a:lnTo>
                    <a:lnTo>
                      <a:pt x="3361" y="2357"/>
                    </a:lnTo>
                    <a:lnTo>
                      <a:pt x="3377" y="2316"/>
                    </a:lnTo>
                    <a:lnTo>
                      <a:pt x="3392" y="2274"/>
                    </a:lnTo>
                    <a:lnTo>
                      <a:pt x="3405" y="2232"/>
                    </a:lnTo>
                    <a:lnTo>
                      <a:pt x="3417" y="2189"/>
                    </a:lnTo>
                    <a:lnTo>
                      <a:pt x="3428" y="2146"/>
                    </a:lnTo>
                    <a:lnTo>
                      <a:pt x="3438" y="2103"/>
                    </a:lnTo>
                    <a:lnTo>
                      <a:pt x="3447" y="2059"/>
                    </a:lnTo>
                    <a:lnTo>
                      <a:pt x="3454" y="2016"/>
                    </a:lnTo>
                    <a:lnTo>
                      <a:pt x="3460" y="1973"/>
                    </a:lnTo>
                    <a:lnTo>
                      <a:pt x="3465" y="1928"/>
                    </a:lnTo>
                    <a:lnTo>
                      <a:pt x="3468" y="1884"/>
                    </a:lnTo>
                    <a:lnTo>
                      <a:pt x="3471" y="1839"/>
                    </a:lnTo>
                    <a:lnTo>
                      <a:pt x="3472" y="1795"/>
                    </a:lnTo>
                    <a:lnTo>
                      <a:pt x="3472" y="1750"/>
                    </a:lnTo>
                    <a:lnTo>
                      <a:pt x="3471" y="1706"/>
                    </a:lnTo>
                    <a:close/>
                    <a:moveTo>
                      <a:pt x="3008" y="101"/>
                    </a:moveTo>
                    <a:lnTo>
                      <a:pt x="3008" y="103"/>
                    </a:lnTo>
                    <a:lnTo>
                      <a:pt x="3009" y="101"/>
                    </a:lnTo>
                    <a:lnTo>
                      <a:pt x="3009" y="101"/>
                    </a:lnTo>
                    <a:lnTo>
                      <a:pt x="3009" y="101"/>
                    </a:lnTo>
                    <a:lnTo>
                      <a:pt x="3008" y="101"/>
                    </a:lnTo>
                    <a:close/>
                    <a:moveTo>
                      <a:pt x="1324" y="553"/>
                    </a:moveTo>
                    <a:lnTo>
                      <a:pt x="1322" y="559"/>
                    </a:lnTo>
                    <a:lnTo>
                      <a:pt x="1319" y="565"/>
                    </a:lnTo>
                    <a:lnTo>
                      <a:pt x="1354" y="557"/>
                    </a:lnTo>
                    <a:lnTo>
                      <a:pt x="1388" y="549"/>
                    </a:lnTo>
                    <a:lnTo>
                      <a:pt x="1422" y="542"/>
                    </a:lnTo>
                    <a:lnTo>
                      <a:pt x="1456" y="535"/>
                    </a:lnTo>
                    <a:lnTo>
                      <a:pt x="1491" y="530"/>
                    </a:lnTo>
                    <a:lnTo>
                      <a:pt x="1525" y="526"/>
                    </a:lnTo>
                    <a:lnTo>
                      <a:pt x="1559" y="521"/>
                    </a:lnTo>
                    <a:lnTo>
                      <a:pt x="1594" y="517"/>
                    </a:lnTo>
                    <a:lnTo>
                      <a:pt x="1661" y="506"/>
                    </a:lnTo>
                    <a:lnTo>
                      <a:pt x="1726" y="495"/>
                    </a:lnTo>
                    <a:lnTo>
                      <a:pt x="1788" y="484"/>
                    </a:lnTo>
                    <a:lnTo>
                      <a:pt x="1851" y="471"/>
                    </a:lnTo>
                    <a:lnTo>
                      <a:pt x="1911" y="459"/>
                    </a:lnTo>
                    <a:lnTo>
                      <a:pt x="1970" y="446"/>
                    </a:lnTo>
                    <a:lnTo>
                      <a:pt x="2027" y="432"/>
                    </a:lnTo>
                    <a:lnTo>
                      <a:pt x="2084" y="419"/>
                    </a:lnTo>
                    <a:lnTo>
                      <a:pt x="2140" y="404"/>
                    </a:lnTo>
                    <a:lnTo>
                      <a:pt x="2193" y="389"/>
                    </a:lnTo>
                    <a:lnTo>
                      <a:pt x="2247" y="373"/>
                    </a:lnTo>
                    <a:lnTo>
                      <a:pt x="2299" y="357"/>
                    </a:lnTo>
                    <a:lnTo>
                      <a:pt x="2350" y="341"/>
                    </a:lnTo>
                    <a:lnTo>
                      <a:pt x="2400" y="324"/>
                    </a:lnTo>
                    <a:lnTo>
                      <a:pt x="2450" y="306"/>
                    </a:lnTo>
                    <a:lnTo>
                      <a:pt x="2499" y="287"/>
                    </a:lnTo>
                    <a:lnTo>
                      <a:pt x="2499" y="287"/>
                    </a:lnTo>
                    <a:lnTo>
                      <a:pt x="2533" y="276"/>
                    </a:lnTo>
                    <a:lnTo>
                      <a:pt x="2567" y="263"/>
                    </a:lnTo>
                    <a:lnTo>
                      <a:pt x="2601" y="251"/>
                    </a:lnTo>
                    <a:lnTo>
                      <a:pt x="2636" y="238"/>
                    </a:lnTo>
                    <a:lnTo>
                      <a:pt x="2669" y="225"/>
                    </a:lnTo>
                    <a:lnTo>
                      <a:pt x="2703" y="211"/>
                    </a:lnTo>
                    <a:lnTo>
                      <a:pt x="2736" y="197"/>
                    </a:lnTo>
                    <a:lnTo>
                      <a:pt x="2769" y="185"/>
                    </a:lnTo>
                    <a:lnTo>
                      <a:pt x="2795" y="173"/>
                    </a:lnTo>
                    <a:lnTo>
                      <a:pt x="2822" y="163"/>
                    </a:lnTo>
                    <a:lnTo>
                      <a:pt x="2848" y="152"/>
                    </a:lnTo>
                    <a:lnTo>
                      <a:pt x="2876" y="141"/>
                    </a:lnTo>
                    <a:lnTo>
                      <a:pt x="2903" y="130"/>
                    </a:lnTo>
                    <a:lnTo>
                      <a:pt x="2929" y="120"/>
                    </a:lnTo>
                    <a:lnTo>
                      <a:pt x="2956" y="109"/>
                    </a:lnTo>
                    <a:lnTo>
                      <a:pt x="2984" y="100"/>
                    </a:lnTo>
                    <a:lnTo>
                      <a:pt x="2915" y="96"/>
                    </a:lnTo>
                    <a:lnTo>
                      <a:pt x="2846" y="95"/>
                    </a:lnTo>
                    <a:lnTo>
                      <a:pt x="2777" y="95"/>
                    </a:lnTo>
                    <a:lnTo>
                      <a:pt x="2707" y="96"/>
                    </a:lnTo>
                    <a:lnTo>
                      <a:pt x="2638" y="99"/>
                    </a:lnTo>
                    <a:lnTo>
                      <a:pt x="2570" y="105"/>
                    </a:lnTo>
                    <a:lnTo>
                      <a:pt x="2500" y="112"/>
                    </a:lnTo>
                    <a:lnTo>
                      <a:pt x="2432" y="121"/>
                    </a:lnTo>
                    <a:lnTo>
                      <a:pt x="2364" y="131"/>
                    </a:lnTo>
                    <a:lnTo>
                      <a:pt x="2295" y="142"/>
                    </a:lnTo>
                    <a:lnTo>
                      <a:pt x="2227" y="157"/>
                    </a:lnTo>
                    <a:lnTo>
                      <a:pt x="2160" y="172"/>
                    </a:lnTo>
                    <a:lnTo>
                      <a:pt x="2093" y="189"/>
                    </a:lnTo>
                    <a:lnTo>
                      <a:pt x="2026" y="208"/>
                    </a:lnTo>
                    <a:lnTo>
                      <a:pt x="1960" y="228"/>
                    </a:lnTo>
                    <a:lnTo>
                      <a:pt x="1894" y="250"/>
                    </a:lnTo>
                    <a:lnTo>
                      <a:pt x="1856" y="265"/>
                    </a:lnTo>
                    <a:lnTo>
                      <a:pt x="1819" y="279"/>
                    </a:lnTo>
                    <a:lnTo>
                      <a:pt x="1781" y="295"/>
                    </a:lnTo>
                    <a:lnTo>
                      <a:pt x="1745" y="312"/>
                    </a:lnTo>
                    <a:lnTo>
                      <a:pt x="1708" y="330"/>
                    </a:lnTo>
                    <a:lnTo>
                      <a:pt x="1672" y="348"/>
                    </a:lnTo>
                    <a:lnTo>
                      <a:pt x="1636" y="366"/>
                    </a:lnTo>
                    <a:lnTo>
                      <a:pt x="1600" y="385"/>
                    </a:lnTo>
                    <a:lnTo>
                      <a:pt x="1530" y="424"/>
                    </a:lnTo>
                    <a:lnTo>
                      <a:pt x="1459" y="467"/>
                    </a:lnTo>
                    <a:lnTo>
                      <a:pt x="1391" y="509"/>
                    </a:lnTo>
                    <a:lnTo>
                      <a:pt x="1324" y="553"/>
                    </a:lnTo>
                    <a:close/>
                    <a:moveTo>
                      <a:pt x="1597" y="540"/>
                    </a:moveTo>
                    <a:lnTo>
                      <a:pt x="1565" y="544"/>
                    </a:lnTo>
                    <a:lnTo>
                      <a:pt x="1532" y="548"/>
                    </a:lnTo>
                    <a:lnTo>
                      <a:pt x="1500" y="552"/>
                    </a:lnTo>
                    <a:lnTo>
                      <a:pt x="1468" y="557"/>
                    </a:lnTo>
                    <a:lnTo>
                      <a:pt x="1435" y="562"/>
                    </a:lnTo>
                    <a:lnTo>
                      <a:pt x="1404" y="568"/>
                    </a:lnTo>
                    <a:lnTo>
                      <a:pt x="1372" y="575"/>
                    </a:lnTo>
                    <a:lnTo>
                      <a:pt x="1340" y="583"/>
                    </a:lnTo>
                    <a:lnTo>
                      <a:pt x="1367" y="602"/>
                    </a:lnTo>
                    <a:lnTo>
                      <a:pt x="1393" y="621"/>
                    </a:lnTo>
                    <a:lnTo>
                      <a:pt x="1421" y="639"/>
                    </a:lnTo>
                    <a:lnTo>
                      <a:pt x="1449" y="655"/>
                    </a:lnTo>
                    <a:lnTo>
                      <a:pt x="1479" y="671"/>
                    </a:lnTo>
                    <a:lnTo>
                      <a:pt x="1507" y="686"/>
                    </a:lnTo>
                    <a:lnTo>
                      <a:pt x="1537" y="699"/>
                    </a:lnTo>
                    <a:lnTo>
                      <a:pt x="1567" y="712"/>
                    </a:lnTo>
                    <a:lnTo>
                      <a:pt x="1598" y="723"/>
                    </a:lnTo>
                    <a:lnTo>
                      <a:pt x="1629" y="734"/>
                    </a:lnTo>
                    <a:lnTo>
                      <a:pt x="1661" y="744"/>
                    </a:lnTo>
                    <a:lnTo>
                      <a:pt x="1693" y="752"/>
                    </a:lnTo>
                    <a:lnTo>
                      <a:pt x="1724" y="760"/>
                    </a:lnTo>
                    <a:lnTo>
                      <a:pt x="1757" y="767"/>
                    </a:lnTo>
                    <a:lnTo>
                      <a:pt x="1789" y="772"/>
                    </a:lnTo>
                    <a:lnTo>
                      <a:pt x="1822" y="777"/>
                    </a:lnTo>
                    <a:lnTo>
                      <a:pt x="1855" y="780"/>
                    </a:lnTo>
                    <a:lnTo>
                      <a:pt x="1888" y="783"/>
                    </a:lnTo>
                    <a:lnTo>
                      <a:pt x="1922" y="784"/>
                    </a:lnTo>
                    <a:lnTo>
                      <a:pt x="1955" y="785"/>
                    </a:lnTo>
                    <a:lnTo>
                      <a:pt x="1988" y="784"/>
                    </a:lnTo>
                    <a:lnTo>
                      <a:pt x="2022" y="783"/>
                    </a:lnTo>
                    <a:lnTo>
                      <a:pt x="2055" y="780"/>
                    </a:lnTo>
                    <a:lnTo>
                      <a:pt x="2090" y="776"/>
                    </a:lnTo>
                    <a:lnTo>
                      <a:pt x="2123" y="771"/>
                    </a:lnTo>
                    <a:lnTo>
                      <a:pt x="2156" y="765"/>
                    </a:lnTo>
                    <a:lnTo>
                      <a:pt x="2190" y="759"/>
                    </a:lnTo>
                    <a:lnTo>
                      <a:pt x="2223" y="751"/>
                    </a:lnTo>
                    <a:lnTo>
                      <a:pt x="2255" y="741"/>
                    </a:lnTo>
                    <a:lnTo>
                      <a:pt x="2287" y="731"/>
                    </a:lnTo>
                    <a:lnTo>
                      <a:pt x="2319" y="721"/>
                    </a:lnTo>
                    <a:lnTo>
                      <a:pt x="2352" y="708"/>
                    </a:lnTo>
                    <a:lnTo>
                      <a:pt x="2377" y="699"/>
                    </a:lnTo>
                    <a:lnTo>
                      <a:pt x="2402" y="689"/>
                    </a:lnTo>
                    <a:lnTo>
                      <a:pt x="2427" y="679"/>
                    </a:lnTo>
                    <a:lnTo>
                      <a:pt x="2452" y="667"/>
                    </a:lnTo>
                    <a:lnTo>
                      <a:pt x="2476" y="656"/>
                    </a:lnTo>
                    <a:lnTo>
                      <a:pt x="2501" y="643"/>
                    </a:lnTo>
                    <a:lnTo>
                      <a:pt x="2524" y="631"/>
                    </a:lnTo>
                    <a:lnTo>
                      <a:pt x="2548" y="617"/>
                    </a:lnTo>
                    <a:lnTo>
                      <a:pt x="2571" y="602"/>
                    </a:lnTo>
                    <a:lnTo>
                      <a:pt x="2594" y="587"/>
                    </a:lnTo>
                    <a:lnTo>
                      <a:pt x="2616" y="571"/>
                    </a:lnTo>
                    <a:lnTo>
                      <a:pt x="2638" y="556"/>
                    </a:lnTo>
                    <a:lnTo>
                      <a:pt x="2659" y="540"/>
                    </a:lnTo>
                    <a:lnTo>
                      <a:pt x="2680" y="521"/>
                    </a:lnTo>
                    <a:lnTo>
                      <a:pt x="2700" y="504"/>
                    </a:lnTo>
                    <a:lnTo>
                      <a:pt x="2721" y="486"/>
                    </a:lnTo>
                    <a:lnTo>
                      <a:pt x="2740" y="467"/>
                    </a:lnTo>
                    <a:lnTo>
                      <a:pt x="2760" y="447"/>
                    </a:lnTo>
                    <a:lnTo>
                      <a:pt x="2779" y="428"/>
                    </a:lnTo>
                    <a:lnTo>
                      <a:pt x="2797" y="407"/>
                    </a:lnTo>
                    <a:lnTo>
                      <a:pt x="2814" y="385"/>
                    </a:lnTo>
                    <a:lnTo>
                      <a:pt x="2831" y="365"/>
                    </a:lnTo>
                    <a:lnTo>
                      <a:pt x="2848" y="343"/>
                    </a:lnTo>
                    <a:lnTo>
                      <a:pt x="2864" y="320"/>
                    </a:lnTo>
                    <a:lnTo>
                      <a:pt x="2880" y="298"/>
                    </a:lnTo>
                    <a:lnTo>
                      <a:pt x="2895" y="275"/>
                    </a:lnTo>
                    <a:lnTo>
                      <a:pt x="2910" y="252"/>
                    </a:lnTo>
                    <a:lnTo>
                      <a:pt x="2923" y="228"/>
                    </a:lnTo>
                    <a:lnTo>
                      <a:pt x="2936" y="203"/>
                    </a:lnTo>
                    <a:lnTo>
                      <a:pt x="2948" y="179"/>
                    </a:lnTo>
                    <a:lnTo>
                      <a:pt x="2961" y="154"/>
                    </a:lnTo>
                    <a:lnTo>
                      <a:pt x="2972" y="129"/>
                    </a:lnTo>
                    <a:lnTo>
                      <a:pt x="2947" y="138"/>
                    </a:lnTo>
                    <a:lnTo>
                      <a:pt x="2922" y="147"/>
                    </a:lnTo>
                    <a:lnTo>
                      <a:pt x="2898" y="156"/>
                    </a:lnTo>
                    <a:lnTo>
                      <a:pt x="2874" y="166"/>
                    </a:lnTo>
                    <a:lnTo>
                      <a:pt x="2849" y="176"/>
                    </a:lnTo>
                    <a:lnTo>
                      <a:pt x="2826" y="186"/>
                    </a:lnTo>
                    <a:lnTo>
                      <a:pt x="2802" y="196"/>
                    </a:lnTo>
                    <a:lnTo>
                      <a:pt x="2778" y="205"/>
                    </a:lnTo>
                    <a:lnTo>
                      <a:pt x="2745" y="219"/>
                    </a:lnTo>
                    <a:lnTo>
                      <a:pt x="2711" y="233"/>
                    </a:lnTo>
                    <a:lnTo>
                      <a:pt x="2678" y="246"/>
                    </a:lnTo>
                    <a:lnTo>
                      <a:pt x="2644" y="259"/>
                    </a:lnTo>
                    <a:lnTo>
                      <a:pt x="2609" y="273"/>
                    </a:lnTo>
                    <a:lnTo>
                      <a:pt x="2575" y="285"/>
                    </a:lnTo>
                    <a:lnTo>
                      <a:pt x="2541" y="298"/>
                    </a:lnTo>
                    <a:lnTo>
                      <a:pt x="2507" y="309"/>
                    </a:lnTo>
                    <a:lnTo>
                      <a:pt x="2457" y="327"/>
                    </a:lnTo>
                    <a:lnTo>
                      <a:pt x="2408" y="346"/>
                    </a:lnTo>
                    <a:lnTo>
                      <a:pt x="2357" y="363"/>
                    </a:lnTo>
                    <a:lnTo>
                      <a:pt x="2306" y="379"/>
                    </a:lnTo>
                    <a:lnTo>
                      <a:pt x="2253" y="395"/>
                    </a:lnTo>
                    <a:lnTo>
                      <a:pt x="2200" y="411"/>
                    </a:lnTo>
                    <a:lnTo>
                      <a:pt x="2145" y="425"/>
                    </a:lnTo>
                    <a:lnTo>
                      <a:pt x="2090" y="440"/>
                    </a:lnTo>
                    <a:lnTo>
                      <a:pt x="2033" y="454"/>
                    </a:lnTo>
                    <a:lnTo>
                      <a:pt x="1975" y="468"/>
                    </a:lnTo>
                    <a:lnTo>
                      <a:pt x="1916" y="481"/>
                    </a:lnTo>
                    <a:lnTo>
                      <a:pt x="1855" y="494"/>
                    </a:lnTo>
                    <a:lnTo>
                      <a:pt x="1793" y="505"/>
                    </a:lnTo>
                    <a:lnTo>
                      <a:pt x="1729" y="518"/>
                    </a:lnTo>
                    <a:lnTo>
                      <a:pt x="1664" y="529"/>
                    </a:lnTo>
                    <a:lnTo>
                      <a:pt x="1597" y="54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>
                  <a:latin typeface="Arial" panose="020B0604020202020204" pitchFamily="34" charset="0"/>
                </a:endParaRPr>
              </a:p>
            </p:txBody>
          </p:sp>
        </p:grpSp>
        <p:pic>
          <p:nvPicPr>
            <p:cNvPr id="23" name="Рисунок 22"/>
            <p:cNvPicPr>
              <a:picLocks noChangeAspect="1"/>
            </p:cNvPicPr>
            <p:nvPr userDrawn="1"/>
          </p:nvPicPr>
          <p:blipFill rotWithShape="1">
            <a:blip r:embed="rId3" cstate="email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348376" y="5648584"/>
              <a:ext cx="342000" cy="2780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750639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Новый разде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Группа 17"/>
          <p:cNvGrpSpPr/>
          <p:nvPr userDrawn="1"/>
        </p:nvGrpSpPr>
        <p:grpSpPr>
          <a:xfrm>
            <a:off x="4578406" y="4237719"/>
            <a:ext cx="1233122" cy="477566"/>
            <a:chOff x="4571999" y="5289893"/>
            <a:chExt cx="1644163" cy="636755"/>
          </a:xfrm>
        </p:grpSpPr>
        <p:grpSp>
          <p:nvGrpSpPr>
            <p:cNvPr id="19" name="Группа 18"/>
            <p:cNvGrpSpPr/>
            <p:nvPr userDrawn="1"/>
          </p:nvGrpSpPr>
          <p:grpSpPr>
            <a:xfrm>
              <a:off x="4571999" y="5289893"/>
              <a:ext cx="1644163" cy="617169"/>
              <a:chOff x="4571999" y="5289894"/>
              <a:chExt cx="2082710" cy="781786"/>
            </a:xfrm>
          </p:grpSpPr>
          <p:pic>
            <p:nvPicPr>
              <p:cNvPr id="21" name="Изображение 3" descr="link_logo.png"/>
              <p:cNvPicPr>
                <a:picLocks noChangeAspect="1"/>
              </p:cNvPicPr>
              <p:nvPr userDrawn="1"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71999" y="5289894"/>
                <a:ext cx="2082710" cy="2765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2" name="Freeform 6"/>
              <p:cNvSpPr>
                <a:spLocks noChangeAspect="1" noEditPoints="1"/>
              </p:cNvSpPr>
              <p:nvPr userDrawn="1"/>
            </p:nvSpPr>
            <p:spPr bwMode="auto">
              <a:xfrm>
                <a:off x="5613355" y="5747109"/>
                <a:ext cx="317430" cy="318069"/>
              </a:xfrm>
              <a:custGeom>
                <a:avLst/>
                <a:gdLst>
                  <a:gd name="T0" fmla="*/ 3407 w 3472"/>
                  <a:gd name="T1" fmla="*/ 1263 h 3480"/>
                  <a:gd name="T2" fmla="*/ 3209 w 3472"/>
                  <a:gd name="T3" fmla="*/ 818 h 3480"/>
                  <a:gd name="T4" fmla="*/ 2920 w 3472"/>
                  <a:gd name="T5" fmla="*/ 600 h 3480"/>
                  <a:gd name="T6" fmla="*/ 2609 w 3472"/>
                  <a:gd name="T7" fmla="*/ 834 h 3480"/>
                  <a:gd name="T8" fmla="*/ 2247 w 3472"/>
                  <a:gd name="T9" fmla="*/ 971 h 3480"/>
                  <a:gd name="T10" fmla="*/ 1817 w 3472"/>
                  <a:gd name="T11" fmla="*/ 999 h 3480"/>
                  <a:gd name="T12" fmla="*/ 1379 w 3472"/>
                  <a:gd name="T13" fmla="*/ 867 h 3480"/>
                  <a:gd name="T14" fmla="*/ 1002 w 3472"/>
                  <a:gd name="T15" fmla="*/ 601 h 3480"/>
                  <a:gd name="T16" fmla="*/ 1363 w 3472"/>
                  <a:gd name="T17" fmla="*/ 282 h 3480"/>
                  <a:gd name="T18" fmla="*/ 1741 w 3472"/>
                  <a:gd name="T19" fmla="*/ 0 h 3480"/>
                  <a:gd name="T20" fmla="*/ 1289 w 3472"/>
                  <a:gd name="T21" fmla="*/ 57 h 3480"/>
                  <a:gd name="T22" fmla="*/ 742 w 3472"/>
                  <a:gd name="T23" fmla="*/ 315 h 3480"/>
                  <a:gd name="T24" fmla="*/ 314 w 3472"/>
                  <a:gd name="T25" fmla="*/ 743 h 3480"/>
                  <a:gd name="T26" fmla="*/ 83 w 3472"/>
                  <a:gd name="T27" fmla="*/ 1213 h 3480"/>
                  <a:gd name="T28" fmla="*/ 5 w 3472"/>
                  <a:gd name="T29" fmla="*/ 1612 h 3480"/>
                  <a:gd name="T30" fmla="*/ 23 w 3472"/>
                  <a:gd name="T31" fmla="*/ 2019 h 3480"/>
                  <a:gd name="T32" fmla="*/ 143 w 3472"/>
                  <a:gd name="T33" fmla="*/ 2428 h 3480"/>
                  <a:gd name="T34" fmla="*/ 362 w 3472"/>
                  <a:gd name="T35" fmla="*/ 2798 h 3480"/>
                  <a:gd name="T36" fmla="*/ 644 w 3472"/>
                  <a:gd name="T37" fmla="*/ 3051 h 3480"/>
                  <a:gd name="T38" fmla="*/ 925 w 3472"/>
                  <a:gd name="T39" fmla="*/ 2852 h 3480"/>
                  <a:gd name="T40" fmla="*/ 1443 w 3472"/>
                  <a:gd name="T41" fmla="*/ 2818 h 3480"/>
                  <a:gd name="T42" fmla="*/ 1813 w 3472"/>
                  <a:gd name="T43" fmla="*/ 2640 h 3480"/>
                  <a:gd name="T44" fmla="*/ 1958 w 3472"/>
                  <a:gd name="T45" fmla="*/ 2444 h 3480"/>
                  <a:gd name="T46" fmla="*/ 1984 w 3472"/>
                  <a:gd name="T47" fmla="*/ 2176 h 3480"/>
                  <a:gd name="T48" fmla="*/ 1884 w 3472"/>
                  <a:gd name="T49" fmla="*/ 2009 h 3480"/>
                  <a:gd name="T50" fmla="*/ 1558 w 3472"/>
                  <a:gd name="T51" fmla="*/ 1875 h 3480"/>
                  <a:gd name="T52" fmla="*/ 1235 w 3472"/>
                  <a:gd name="T53" fmla="*/ 1905 h 3480"/>
                  <a:gd name="T54" fmla="*/ 863 w 3472"/>
                  <a:gd name="T55" fmla="*/ 1860 h 3480"/>
                  <a:gd name="T56" fmla="*/ 1043 w 3472"/>
                  <a:gd name="T57" fmla="*/ 970 h 3480"/>
                  <a:gd name="T58" fmla="*/ 1525 w 3472"/>
                  <a:gd name="T59" fmla="*/ 1317 h 3480"/>
                  <a:gd name="T60" fmla="*/ 1806 w 3472"/>
                  <a:gd name="T61" fmla="*/ 1449 h 3480"/>
                  <a:gd name="T62" fmla="*/ 2336 w 3472"/>
                  <a:gd name="T63" fmla="*/ 1505 h 3480"/>
                  <a:gd name="T64" fmla="*/ 2663 w 3472"/>
                  <a:gd name="T65" fmla="*/ 1760 h 3480"/>
                  <a:gd name="T66" fmla="*/ 2770 w 3472"/>
                  <a:gd name="T67" fmla="*/ 2005 h 3480"/>
                  <a:gd name="T68" fmla="*/ 2780 w 3472"/>
                  <a:gd name="T69" fmla="*/ 2290 h 3480"/>
                  <a:gd name="T70" fmla="*/ 2697 w 3472"/>
                  <a:gd name="T71" fmla="*/ 2565 h 3480"/>
                  <a:gd name="T72" fmla="*/ 2503 w 3472"/>
                  <a:gd name="T73" fmla="*/ 2850 h 3480"/>
                  <a:gd name="T74" fmla="*/ 2234 w 3472"/>
                  <a:gd name="T75" fmla="*/ 3075 h 3480"/>
                  <a:gd name="T76" fmla="*/ 1845 w 3472"/>
                  <a:gd name="T77" fmla="*/ 3248 h 3480"/>
                  <a:gd name="T78" fmla="*/ 1203 w 3472"/>
                  <a:gd name="T79" fmla="*/ 3370 h 3480"/>
                  <a:gd name="T80" fmla="*/ 1804 w 3472"/>
                  <a:gd name="T81" fmla="*/ 3478 h 3480"/>
                  <a:gd name="T82" fmla="*/ 2505 w 3472"/>
                  <a:gd name="T83" fmla="*/ 3296 h 3480"/>
                  <a:gd name="T84" fmla="*/ 3041 w 3472"/>
                  <a:gd name="T85" fmla="*/ 2885 h 3480"/>
                  <a:gd name="T86" fmla="*/ 3328 w 3472"/>
                  <a:gd name="T87" fmla="*/ 2439 h 3480"/>
                  <a:gd name="T88" fmla="*/ 3465 w 3472"/>
                  <a:gd name="T89" fmla="*/ 1928 h 3480"/>
                  <a:gd name="T90" fmla="*/ 1324 w 3472"/>
                  <a:gd name="T91" fmla="*/ 553 h 3480"/>
                  <a:gd name="T92" fmla="*/ 1726 w 3472"/>
                  <a:gd name="T93" fmla="*/ 495 h 3480"/>
                  <a:gd name="T94" fmla="*/ 2400 w 3472"/>
                  <a:gd name="T95" fmla="*/ 324 h 3480"/>
                  <a:gd name="T96" fmla="*/ 2795 w 3472"/>
                  <a:gd name="T97" fmla="*/ 173 h 3480"/>
                  <a:gd name="T98" fmla="*/ 2638 w 3472"/>
                  <a:gd name="T99" fmla="*/ 99 h 3480"/>
                  <a:gd name="T100" fmla="*/ 1856 w 3472"/>
                  <a:gd name="T101" fmla="*/ 265 h 3480"/>
                  <a:gd name="T102" fmla="*/ 1597 w 3472"/>
                  <a:gd name="T103" fmla="*/ 540 h 3480"/>
                  <a:gd name="T104" fmla="*/ 1449 w 3472"/>
                  <a:gd name="T105" fmla="*/ 655 h 3480"/>
                  <a:gd name="T106" fmla="*/ 1822 w 3472"/>
                  <a:gd name="T107" fmla="*/ 777 h 3480"/>
                  <a:gd name="T108" fmla="*/ 2223 w 3472"/>
                  <a:gd name="T109" fmla="*/ 751 h 3480"/>
                  <a:gd name="T110" fmla="*/ 2548 w 3472"/>
                  <a:gd name="T111" fmla="*/ 617 h 3480"/>
                  <a:gd name="T112" fmla="*/ 2797 w 3472"/>
                  <a:gd name="T113" fmla="*/ 407 h 3480"/>
                  <a:gd name="T114" fmla="*/ 2972 w 3472"/>
                  <a:gd name="T115" fmla="*/ 129 h 3480"/>
                  <a:gd name="T116" fmla="*/ 2644 w 3472"/>
                  <a:gd name="T117" fmla="*/ 259 h 3480"/>
                  <a:gd name="T118" fmla="*/ 2090 w 3472"/>
                  <a:gd name="T119" fmla="*/ 440 h 34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472" h="3480">
                    <a:moveTo>
                      <a:pt x="3471" y="1706"/>
                    </a:moveTo>
                    <a:lnTo>
                      <a:pt x="3469" y="1665"/>
                    </a:lnTo>
                    <a:lnTo>
                      <a:pt x="3468" y="1625"/>
                    </a:lnTo>
                    <a:lnTo>
                      <a:pt x="3465" y="1584"/>
                    </a:lnTo>
                    <a:lnTo>
                      <a:pt x="3461" y="1542"/>
                    </a:lnTo>
                    <a:lnTo>
                      <a:pt x="3457" y="1503"/>
                    </a:lnTo>
                    <a:lnTo>
                      <a:pt x="3451" y="1461"/>
                    </a:lnTo>
                    <a:lnTo>
                      <a:pt x="3444" y="1422"/>
                    </a:lnTo>
                    <a:lnTo>
                      <a:pt x="3436" y="1382"/>
                    </a:lnTo>
                    <a:lnTo>
                      <a:pt x="3427" y="1342"/>
                    </a:lnTo>
                    <a:lnTo>
                      <a:pt x="3418" y="1303"/>
                    </a:lnTo>
                    <a:lnTo>
                      <a:pt x="3407" y="1263"/>
                    </a:lnTo>
                    <a:lnTo>
                      <a:pt x="3396" y="1224"/>
                    </a:lnTo>
                    <a:lnTo>
                      <a:pt x="3383" y="1185"/>
                    </a:lnTo>
                    <a:lnTo>
                      <a:pt x="3369" y="1148"/>
                    </a:lnTo>
                    <a:lnTo>
                      <a:pt x="3356" y="1109"/>
                    </a:lnTo>
                    <a:lnTo>
                      <a:pt x="3340" y="1071"/>
                    </a:lnTo>
                    <a:lnTo>
                      <a:pt x="3324" y="1034"/>
                    </a:lnTo>
                    <a:lnTo>
                      <a:pt x="3307" y="997"/>
                    </a:lnTo>
                    <a:lnTo>
                      <a:pt x="3289" y="961"/>
                    </a:lnTo>
                    <a:lnTo>
                      <a:pt x="3270" y="924"/>
                    </a:lnTo>
                    <a:lnTo>
                      <a:pt x="3251" y="889"/>
                    </a:lnTo>
                    <a:lnTo>
                      <a:pt x="3231" y="853"/>
                    </a:lnTo>
                    <a:lnTo>
                      <a:pt x="3209" y="818"/>
                    </a:lnTo>
                    <a:lnTo>
                      <a:pt x="3187" y="784"/>
                    </a:lnTo>
                    <a:lnTo>
                      <a:pt x="3165" y="751"/>
                    </a:lnTo>
                    <a:lnTo>
                      <a:pt x="3142" y="716"/>
                    </a:lnTo>
                    <a:lnTo>
                      <a:pt x="3117" y="683"/>
                    </a:lnTo>
                    <a:lnTo>
                      <a:pt x="3092" y="651"/>
                    </a:lnTo>
                    <a:lnTo>
                      <a:pt x="3067" y="619"/>
                    </a:lnTo>
                    <a:lnTo>
                      <a:pt x="3041" y="589"/>
                    </a:lnTo>
                    <a:lnTo>
                      <a:pt x="3013" y="558"/>
                    </a:lnTo>
                    <a:lnTo>
                      <a:pt x="2986" y="528"/>
                    </a:lnTo>
                    <a:lnTo>
                      <a:pt x="2964" y="552"/>
                    </a:lnTo>
                    <a:lnTo>
                      <a:pt x="2943" y="576"/>
                    </a:lnTo>
                    <a:lnTo>
                      <a:pt x="2920" y="600"/>
                    </a:lnTo>
                    <a:lnTo>
                      <a:pt x="2897" y="623"/>
                    </a:lnTo>
                    <a:lnTo>
                      <a:pt x="2873" y="645"/>
                    </a:lnTo>
                    <a:lnTo>
                      <a:pt x="2849" y="666"/>
                    </a:lnTo>
                    <a:lnTo>
                      <a:pt x="2824" y="688"/>
                    </a:lnTo>
                    <a:lnTo>
                      <a:pt x="2799" y="708"/>
                    </a:lnTo>
                    <a:lnTo>
                      <a:pt x="2773" y="728"/>
                    </a:lnTo>
                    <a:lnTo>
                      <a:pt x="2747" y="747"/>
                    </a:lnTo>
                    <a:lnTo>
                      <a:pt x="2721" y="765"/>
                    </a:lnTo>
                    <a:lnTo>
                      <a:pt x="2694" y="784"/>
                    </a:lnTo>
                    <a:lnTo>
                      <a:pt x="2666" y="801"/>
                    </a:lnTo>
                    <a:lnTo>
                      <a:pt x="2638" y="818"/>
                    </a:lnTo>
                    <a:lnTo>
                      <a:pt x="2609" y="834"/>
                    </a:lnTo>
                    <a:lnTo>
                      <a:pt x="2581" y="850"/>
                    </a:lnTo>
                    <a:lnTo>
                      <a:pt x="2553" y="865"/>
                    </a:lnTo>
                    <a:lnTo>
                      <a:pt x="2523" y="878"/>
                    </a:lnTo>
                    <a:lnTo>
                      <a:pt x="2493" y="891"/>
                    </a:lnTo>
                    <a:lnTo>
                      <a:pt x="2464" y="904"/>
                    </a:lnTo>
                    <a:lnTo>
                      <a:pt x="2433" y="916"/>
                    </a:lnTo>
                    <a:lnTo>
                      <a:pt x="2402" y="926"/>
                    </a:lnTo>
                    <a:lnTo>
                      <a:pt x="2372" y="937"/>
                    </a:lnTo>
                    <a:lnTo>
                      <a:pt x="2341" y="947"/>
                    </a:lnTo>
                    <a:lnTo>
                      <a:pt x="2310" y="955"/>
                    </a:lnTo>
                    <a:lnTo>
                      <a:pt x="2278" y="963"/>
                    </a:lnTo>
                    <a:lnTo>
                      <a:pt x="2247" y="971"/>
                    </a:lnTo>
                    <a:lnTo>
                      <a:pt x="2215" y="977"/>
                    </a:lnTo>
                    <a:lnTo>
                      <a:pt x="2183" y="982"/>
                    </a:lnTo>
                    <a:lnTo>
                      <a:pt x="2151" y="987"/>
                    </a:lnTo>
                    <a:lnTo>
                      <a:pt x="2118" y="991"/>
                    </a:lnTo>
                    <a:lnTo>
                      <a:pt x="2086" y="994"/>
                    </a:lnTo>
                    <a:lnTo>
                      <a:pt x="2047" y="999"/>
                    </a:lnTo>
                    <a:lnTo>
                      <a:pt x="2009" y="1003"/>
                    </a:lnTo>
                    <a:lnTo>
                      <a:pt x="1970" y="1005"/>
                    </a:lnTo>
                    <a:lnTo>
                      <a:pt x="1931" y="1005"/>
                    </a:lnTo>
                    <a:lnTo>
                      <a:pt x="1894" y="1005"/>
                    </a:lnTo>
                    <a:lnTo>
                      <a:pt x="1855" y="1003"/>
                    </a:lnTo>
                    <a:lnTo>
                      <a:pt x="1817" y="999"/>
                    </a:lnTo>
                    <a:lnTo>
                      <a:pt x="1779" y="995"/>
                    </a:lnTo>
                    <a:lnTo>
                      <a:pt x="1741" y="989"/>
                    </a:lnTo>
                    <a:lnTo>
                      <a:pt x="1704" y="981"/>
                    </a:lnTo>
                    <a:lnTo>
                      <a:pt x="1666" y="973"/>
                    </a:lnTo>
                    <a:lnTo>
                      <a:pt x="1630" y="964"/>
                    </a:lnTo>
                    <a:lnTo>
                      <a:pt x="1592" y="953"/>
                    </a:lnTo>
                    <a:lnTo>
                      <a:pt x="1556" y="941"/>
                    </a:lnTo>
                    <a:lnTo>
                      <a:pt x="1520" y="929"/>
                    </a:lnTo>
                    <a:lnTo>
                      <a:pt x="1484" y="915"/>
                    </a:lnTo>
                    <a:lnTo>
                      <a:pt x="1449" y="900"/>
                    </a:lnTo>
                    <a:lnTo>
                      <a:pt x="1414" y="884"/>
                    </a:lnTo>
                    <a:lnTo>
                      <a:pt x="1379" y="867"/>
                    </a:lnTo>
                    <a:lnTo>
                      <a:pt x="1344" y="849"/>
                    </a:lnTo>
                    <a:lnTo>
                      <a:pt x="1311" y="830"/>
                    </a:lnTo>
                    <a:lnTo>
                      <a:pt x="1277" y="811"/>
                    </a:lnTo>
                    <a:lnTo>
                      <a:pt x="1244" y="791"/>
                    </a:lnTo>
                    <a:lnTo>
                      <a:pt x="1212" y="770"/>
                    </a:lnTo>
                    <a:lnTo>
                      <a:pt x="1181" y="747"/>
                    </a:lnTo>
                    <a:lnTo>
                      <a:pt x="1150" y="724"/>
                    </a:lnTo>
                    <a:lnTo>
                      <a:pt x="1119" y="702"/>
                    </a:lnTo>
                    <a:lnTo>
                      <a:pt x="1088" y="678"/>
                    </a:lnTo>
                    <a:lnTo>
                      <a:pt x="1059" y="652"/>
                    </a:lnTo>
                    <a:lnTo>
                      <a:pt x="1030" y="627"/>
                    </a:lnTo>
                    <a:lnTo>
                      <a:pt x="1002" y="601"/>
                    </a:lnTo>
                    <a:lnTo>
                      <a:pt x="975" y="575"/>
                    </a:lnTo>
                    <a:lnTo>
                      <a:pt x="1000" y="551"/>
                    </a:lnTo>
                    <a:lnTo>
                      <a:pt x="1026" y="527"/>
                    </a:lnTo>
                    <a:lnTo>
                      <a:pt x="1052" y="504"/>
                    </a:lnTo>
                    <a:lnTo>
                      <a:pt x="1079" y="481"/>
                    </a:lnTo>
                    <a:lnTo>
                      <a:pt x="1106" y="460"/>
                    </a:lnTo>
                    <a:lnTo>
                      <a:pt x="1133" y="438"/>
                    </a:lnTo>
                    <a:lnTo>
                      <a:pt x="1161" y="417"/>
                    </a:lnTo>
                    <a:lnTo>
                      <a:pt x="1189" y="397"/>
                    </a:lnTo>
                    <a:lnTo>
                      <a:pt x="1245" y="357"/>
                    </a:lnTo>
                    <a:lnTo>
                      <a:pt x="1303" y="318"/>
                    </a:lnTo>
                    <a:lnTo>
                      <a:pt x="1363" y="282"/>
                    </a:lnTo>
                    <a:lnTo>
                      <a:pt x="1423" y="246"/>
                    </a:lnTo>
                    <a:lnTo>
                      <a:pt x="1484" y="212"/>
                    </a:lnTo>
                    <a:lnTo>
                      <a:pt x="1546" y="180"/>
                    </a:lnTo>
                    <a:lnTo>
                      <a:pt x="1608" y="148"/>
                    </a:lnTo>
                    <a:lnTo>
                      <a:pt x="1671" y="119"/>
                    </a:lnTo>
                    <a:lnTo>
                      <a:pt x="1735" y="89"/>
                    </a:lnTo>
                    <a:lnTo>
                      <a:pt x="1798" y="60"/>
                    </a:lnTo>
                    <a:lnTo>
                      <a:pt x="1862" y="33"/>
                    </a:lnTo>
                    <a:lnTo>
                      <a:pt x="1926" y="6"/>
                    </a:lnTo>
                    <a:lnTo>
                      <a:pt x="1852" y="2"/>
                    </a:lnTo>
                    <a:lnTo>
                      <a:pt x="1778" y="0"/>
                    </a:lnTo>
                    <a:lnTo>
                      <a:pt x="1741" y="0"/>
                    </a:lnTo>
                    <a:lnTo>
                      <a:pt x="1704" y="0"/>
                    </a:lnTo>
                    <a:lnTo>
                      <a:pt x="1668" y="1"/>
                    </a:lnTo>
                    <a:lnTo>
                      <a:pt x="1630" y="2"/>
                    </a:lnTo>
                    <a:lnTo>
                      <a:pt x="1594" y="4"/>
                    </a:lnTo>
                    <a:lnTo>
                      <a:pt x="1557" y="8"/>
                    </a:lnTo>
                    <a:lnTo>
                      <a:pt x="1520" y="11"/>
                    </a:lnTo>
                    <a:lnTo>
                      <a:pt x="1483" y="17"/>
                    </a:lnTo>
                    <a:lnTo>
                      <a:pt x="1447" y="23"/>
                    </a:lnTo>
                    <a:lnTo>
                      <a:pt x="1410" y="28"/>
                    </a:lnTo>
                    <a:lnTo>
                      <a:pt x="1374" y="36"/>
                    </a:lnTo>
                    <a:lnTo>
                      <a:pt x="1339" y="45"/>
                    </a:lnTo>
                    <a:lnTo>
                      <a:pt x="1289" y="57"/>
                    </a:lnTo>
                    <a:lnTo>
                      <a:pt x="1241" y="72"/>
                    </a:lnTo>
                    <a:lnTo>
                      <a:pt x="1192" y="87"/>
                    </a:lnTo>
                    <a:lnTo>
                      <a:pt x="1144" y="104"/>
                    </a:lnTo>
                    <a:lnTo>
                      <a:pt x="1096" y="122"/>
                    </a:lnTo>
                    <a:lnTo>
                      <a:pt x="1050" y="141"/>
                    </a:lnTo>
                    <a:lnTo>
                      <a:pt x="1004" y="162"/>
                    </a:lnTo>
                    <a:lnTo>
                      <a:pt x="959" y="184"/>
                    </a:lnTo>
                    <a:lnTo>
                      <a:pt x="913" y="208"/>
                    </a:lnTo>
                    <a:lnTo>
                      <a:pt x="870" y="233"/>
                    </a:lnTo>
                    <a:lnTo>
                      <a:pt x="826" y="259"/>
                    </a:lnTo>
                    <a:lnTo>
                      <a:pt x="784" y="286"/>
                    </a:lnTo>
                    <a:lnTo>
                      <a:pt x="742" y="315"/>
                    </a:lnTo>
                    <a:lnTo>
                      <a:pt x="701" y="344"/>
                    </a:lnTo>
                    <a:lnTo>
                      <a:pt x="661" y="375"/>
                    </a:lnTo>
                    <a:lnTo>
                      <a:pt x="621" y="407"/>
                    </a:lnTo>
                    <a:lnTo>
                      <a:pt x="582" y="440"/>
                    </a:lnTo>
                    <a:lnTo>
                      <a:pt x="546" y="474"/>
                    </a:lnTo>
                    <a:lnTo>
                      <a:pt x="509" y="510"/>
                    </a:lnTo>
                    <a:lnTo>
                      <a:pt x="474" y="546"/>
                    </a:lnTo>
                    <a:lnTo>
                      <a:pt x="439" y="584"/>
                    </a:lnTo>
                    <a:lnTo>
                      <a:pt x="406" y="622"/>
                    </a:lnTo>
                    <a:lnTo>
                      <a:pt x="374" y="662"/>
                    </a:lnTo>
                    <a:lnTo>
                      <a:pt x="343" y="702"/>
                    </a:lnTo>
                    <a:lnTo>
                      <a:pt x="314" y="743"/>
                    </a:lnTo>
                    <a:lnTo>
                      <a:pt x="285" y="785"/>
                    </a:lnTo>
                    <a:lnTo>
                      <a:pt x="258" y="827"/>
                    </a:lnTo>
                    <a:lnTo>
                      <a:pt x="232" y="870"/>
                    </a:lnTo>
                    <a:lnTo>
                      <a:pt x="207" y="915"/>
                    </a:lnTo>
                    <a:lnTo>
                      <a:pt x="184" y="961"/>
                    </a:lnTo>
                    <a:lnTo>
                      <a:pt x="162" y="1006"/>
                    </a:lnTo>
                    <a:lnTo>
                      <a:pt x="142" y="1053"/>
                    </a:lnTo>
                    <a:lnTo>
                      <a:pt x="129" y="1084"/>
                    </a:lnTo>
                    <a:lnTo>
                      <a:pt x="117" y="1116"/>
                    </a:lnTo>
                    <a:lnTo>
                      <a:pt x="104" y="1148"/>
                    </a:lnTo>
                    <a:lnTo>
                      <a:pt x="93" y="1180"/>
                    </a:lnTo>
                    <a:lnTo>
                      <a:pt x="83" y="1213"/>
                    </a:lnTo>
                    <a:lnTo>
                      <a:pt x="73" y="1245"/>
                    </a:lnTo>
                    <a:lnTo>
                      <a:pt x="64" y="1278"/>
                    </a:lnTo>
                    <a:lnTo>
                      <a:pt x="54" y="1311"/>
                    </a:lnTo>
                    <a:lnTo>
                      <a:pt x="46" y="1344"/>
                    </a:lnTo>
                    <a:lnTo>
                      <a:pt x="40" y="1377"/>
                    </a:lnTo>
                    <a:lnTo>
                      <a:pt x="33" y="1410"/>
                    </a:lnTo>
                    <a:lnTo>
                      <a:pt x="26" y="1443"/>
                    </a:lnTo>
                    <a:lnTo>
                      <a:pt x="21" y="1477"/>
                    </a:lnTo>
                    <a:lnTo>
                      <a:pt x="16" y="1511"/>
                    </a:lnTo>
                    <a:lnTo>
                      <a:pt x="12" y="1545"/>
                    </a:lnTo>
                    <a:lnTo>
                      <a:pt x="8" y="1579"/>
                    </a:lnTo>
                    <a:lnTo>
                      <a:pt x="5" y="1612"/>
                    </a:lnTo>
                    <a:lnTo>
                      <a:pt x="3" y="1646"/>
                    </a:lnTo>
                    <a:lnTo>
                      <a:pt x="1" y="1681"/>
                    </a:lnTo>
                    <a:lnTo>
                      <a:pt x="1" y="1715"/>
                    </a:lnTo>
                    <a:lnTo>
                      <a:pt x="0" y="1749"/>
                    </a:lnTo>
                    <a:lnTo>
                      <a:pt x="1" y="1782"/>
                    </a:lnTo>
                    <a:lnTo>
                      <a:pt x="2" y="1816"/>
                    </a:lnTo>
                    <a:lnTo>
                      <a:pt x="3" y="1851"/>
                    </a:lnTo>
                    <a:lnTo>
                      <a:pt x="5" y="1885"/>
                    </a:lnTo>
                    <a:lnTo>
                      <a:pt x="9" y="1918"/>
                    </a:lnTo>
                    <a:lnTo>
                      <a:pt x="12" y="1952"/>
                    </a:lnTo>
                    <a:lnTo>
                      <a:pt x="17" y="1986"/>
                    </a:lnTo>
                    <a:lnTo>
                      <a:pt x="23" y="2019"/>
                    </a:lnTo>
                    <a:lnTo>
                      <a:pt x="28" y="2052"/>
                    </a:lnTo>
                    <a:lnTo>
                      <a:pt x="35" y="2087"/>
                    </a:lnTo>
                    <a:lnTo>
                      <a:pt x="42" y="2120"/>
                    </a:lnTo>
                    <a:lnTo>
                      <a:pt x="51" y="2155"/>
                    </a:lnTo>
                    <a:lnTo>
                      <a:pt x="59" y="2189"/>
                    </a:lnTo>
                    <a:lnTo>
                      <a:pt x="69" y="2225"/>
                    </a:lnTo>
                    <a:lnTo>
                      <a:pt x="79" y="2259"/>
                    </a:lnTo>
                    <a:lnTo>
                      <a:pt x="91" y="2293"/>
                    </a:lnTo>
                    <a:lnTo>
                      <a:pt x="102" y="2327"/>
                    </a:lnTo>
                    <a:lnTo>
                      <a:pt x="116" y="2361"/>
                    </a:lnTo>
                    <a:lnTo>
                      <a:pt x="128" y="2395"/>
                    </a:lnTo>
                    <a:lnTo>
                      <a:pt x="143" y="2428"/>
                    </a:lnTo>
                    <a:lnTo>
                      <a:pt x="158" y="2460"/>
                    </a:lnTo>
                    <a:lnTo>
                      <a:pt x="173" y="2493"/>
                    </a:lnTo>
                    <a:lnTo>
                      <a:pt x="189" y="2525"/>
                    </a:lnTo>
                    <a:lnTo>
                      <a:pt x="206" y="2557"/>
                    </a:lnTo>
                    <a:lnTo>
                      <a:pt x="223" y="2589"/>
                    </a:lnTo>
                    <a:lnTo>
                      <a:pt x="241" y="2620"/>
                    </a:lnTo>
                    <a:lnTo>
                      <a:pt x="259" y="2650"/>
                    </a:lnTo>
                    <a:lnTo>
                      <a:pt x="279" y="2680"/>
                    </a:lnTo>
                    <a:lnTo>
                      <a:pt x="299" y="2711"/>
                    </a:lnTo>
                    <a:lnTo>
                      <a:pt x="318" y="2741"/>
                    </a:lnTo>
                    <a:lnTo>
                      <a:pt x="340" y="2769"/>
                    </a:lnTo>
                    <a:lnTo>
                      <a:pt x="362" y="2798"/>
                    </a:lnTo>
                    <a:lnTo>
                      <a:pt x="383" y="2826"/>
                    </a:lnTo>
                    <a:lnTo>
                      <a:pt x="406" y="2855"/>
                    </a:lnTo>
                    <a:lnTo>
                      <a:pt x="430" y="2882"/>
                    </a:lnTo>
                    <a:lnTo>
                      <a:pt x="454" y="2908"/>
                    </a:lnTo>
                    <a:lnTo>
                      <a:pt x="478" y="2936"/>
                    </a:lnTo>
                    <a:lnTo>
                      <a:pt x="503" y="2961"/>
                    </a:lnTo>
                    <a:lnTo>
                      <a:pt x="528" y="2987"/>
                    </a:lnTo>
                    <a:lnTo>
                      <a:pt x="554" y="3012"/>
                    </a:lnTo>
                    <a:lnTo>
                      <a:pt x="580" y="3036"/>
                    </a:lnTo>
                    <a:lnTo>
                      <a:pt x="606" y="3060"/>
                    </a:lnTo>
                    <a:lnTo>
                      <a:pt x="633" y="3084"/>
                    </a:lnTo>
                    <a:lnTo>
                      <a:pt x="644" y="3051"/>
                    </a:lnTo>
                    <a:lnTo>
                      <a:pt x="654" y="3017"/>
                    </a:lnTo>
                    <a:lnTo>
                      <a:pt x="663" y="2984"/>
                    </a:lnTo>
                    <a:lnTo>
                      <a:pt x="672" y="2949"/>
                    </a:lnTo>
                    <a:lnTo>
                      <a:pt x="681" y="2916"/>
                    </a:lnTo>
                    <a:lnTo>
                      <a:pt x="690" y="2883"/>
                    </a:lnTo>
                    <a:lnTo>
                      <a:pt x="699" y="2849"/>
                    </a:lnTo>
                    <a:lnTo>
                      <a:pt x="710" y="2816"/>
                    </a:lnTo>
                    <a:lnTo>
                      <a:pt x="752" y="2826"/>
                    </a:lnTo>
                    <a:lnTo>
                      <a:pt x="795" y="2835"/>
                    </a:lnTo>
                    <a:lnTo>
                      <a:pt x="838" y="2842"/>
                    </a:lnTo>
                    <a:lnTo>
                      <a:pt x="881" y="2848"/>
                    </a:lnTo>
                    <a:lnTo>
                      <a:pt x="925" y="2852"/>
                    </a:lnTo>
                    <a:lnTo>
                      <a:pt x="969" y="2856"/>
                    </a:lnTo>
                    <a:lnTo>
                      <a:pt x="1012" y="2858"/>
                    </a:lnTo>
                    <a:lnTo>
                      <a:pt x="1057" y="2859"/>
                    </a:lnTo>
                    <a:lnTo>
                      <a:pt x="1101" y="2859"/>
                    </a:lnTo>
                    <a:lnTo>
                      <a:pt x="1144" y="2857"/>
                    </a:lnTo>
                    <a:lnTo>
                      <a:pt x="1189" y="2855"/>
                    </a:lnTo>
                    <a:lnTo>
                      <a:pt x="1232" y="2851"/>
                    </a:lnTo>
                    <a:lnTo>
                      <a:pt x="1276" y="2847"/>
                    </a:lnTo>
                    <a:lnTo>
                      <a:pt x="1319" y="2841"/>
                    </a:lnTo>
                    <a:lnTo>
                      <a:pt x="1363" y="2834"/>
                    </a:lnTo>
                    <a:lnTo>
                      <a:pt x="1406" y="2826"/>
                    </a:lnTo>
                    <a:lnTo>
                      <a:pt x="1443" y="2818"/>
                    </a:lnTo>
                    <a:lnTo>
                      <a:pt x="1481" y="2808"/>
                    </a:lnTo>
                    <a:lnTo>
                      <a:pt x="1520" y="2796"/>
                    </a:lnTo>
                    <a:lnTo>
                      <a:pt x="1557" y="2784"/>
                    </a:lnTo>
                    <a:lnTo>
                      <a:pt x="1594" y="2770"/>
                    </a:lnTo>
                    <a:lnTo>
                      <a:pt x="1630" y="2755"/>
                    </a:lnTo>
                    <a:lnTo>
                      <a:pt x="1666" y="2738"/>
                    </a:lnTo>
                    <a:lnTo>
                      <a:pt x="1701" y="2719"/>
                    </a:lnTo>
                    <a:lnTo>
                      <a:pt x="1735" y="2698"/>
                    </a:lnTo>
                    <a:lnTo>
                      <a:pt x="1766" y="2677"/>
                    </a:lnTo>
                    <a:lnTo>
                      <a:pt x="1782" y="2665"/>
                    </a:lnTo>
                    <a:lnTo>
                      <a:pt x="1797" y="2653"/>
                    </a:lnTo>
                    <a:lnTo>
                      <a:pt x="1813" y="2640"/>
                    </a:lnTo>
                    <a:lnTo>
                      <a:pt x="1827" y="2628"/>
                    </a:lnTo>
                    <a:lnTo>
                      <a:pt x="1842" y="2614"/>
                    </a:lnTo>
                    <a:lnTo>
                      <a:pt x="1855" y="2599"/>
                    </a:lnTo>
                    <a:lnTo>
                      <a:pt x="1868" y="2585"/>
                    </a:lnTo>
                    <a:lnTo>
                      <a:pt x="1880" y="2571"/>
                    </a:lnTo>
                    <a:lnTo>
                      <a:pt x="1893" y="2555"/>
                    </a:lnTo>
                    <a:lnTo>
                      <a:pt x="1904" y="2539"/>
                    </a:lnTo>
                    <a:lnTo>
                      <a:pt x="1916" y="2521"/>
                    </a:lnTo>
                    <a:lnTo>
                      <a:pt x="1926" y="2505"/>
                    </a:lnTo>
                    <a:lnTo>
                      <a:pt x="1938" y="2485"/>
                    </a:lnTo>
                    <a:lnTo>
                      <a:pt x="1948" y="2466"/>
                    </a:lnTo>
                    <a:lnTo>
                      <a:pt x="1958" y="2444"/>
                    </a:lnTo>
                    <a:lnTo>
                      <a:pt x="1966" y="2423"/>
                    </a:lnTo>
                    <a:lnTo>
                      <a:pt x="1974" y="2402"/>
                    </a:lnTo>
                    <a:lnTo>
                      <a:pt x="1979" y="2380"/>
                    </a:lnTo>
                    <a:lnTo>
                      <a:pt x="1984" y="2357"/>
                    </a:lnTo>
                    <a:lnTo>
                      <a:pt x="1987" y="2335"/>
                    </a:lnTo>
                    <a:lnTo>
                      <a:pt x="1989" y="2313"/>
                    </a:lnTo>
                    <a:lnTo>
                      <a:pt x="1992" y="2290"/>
                    </a:lnTo>
                    <a:lnTo>
                      <a:pt x="1992" y="2267"/>
                    </a:lnTo>
                    <a:lnTo>
                      <a:pt x="1992" y="2244"/>
                    </a:lnTo>
                    <a:lnTo>
                      <a:pt x="1989" y="2221"/>
                    </a:lnTo>
                    <a:lnTo>
                      <a:pt x="1987" y="2199"/>
                    </a:lnTo>
                    <a:lnTo>
                      <a:pt x="1984" y="2176"/>
                    </a:lnTo>
                    <a:lnTo>
                      <a:pt x="1979" y="2154"/>
                    </a:lnTo>
                    <a:lnTo>
                      <a:pt x="1974" y="2138"/>
                    </a:lnTo>
                    <a:lnTo>
                      <a:pt x="1967" y="2123"/>
                    </a:lnTo>
                    <a:lnTo>
                      <a:pt x="1960" y="2110"/>
                    </a:lnTo>
                    <a:lnTo>
                      <a:pt x="1953" y="2095"/>
                    </a:lnTo>
                    <a:lnTo>
                      <a:pt x="1944" y="2082"/>
                    </a:lnTo>
                    <a:lnTo>
                      <a:pt x="1936" y="2068"/>
                    </a:lnTo>
                    <a:lnTo>
                      <a:pt x="1926" y="2056"/>
                    </a:lnTo>
                    <a:lnTo>
                      <a:pt x="1917" y="2043"/>
                    </a:lnTo>
                    <a:lnTo>
                      <a:pt x="1906" y="2032"/>
                    </a:lnTo>
                    <a:lnTo>
                      <a:pt x="1895" y="2021"/>
                    </a:lnTo>
                    <a:lnTo>
                      <a:pt x="1884" y="2009"/>
                    </a:lnTo>
                    <a:lnTo>
                      <a:pt x="1872" y="1999"/>
                    </a:lnTo>
                    <a:lnTo>
                      <a:pt x="1847" y="1979"/>
                    </a:lnTo>
                    <a:lnTo>
                      <a:pt x="1821" y="1961"/>
                    </a:lnTo>
                    <a:lnTo>
                      <a:pt x="1794" y="1945"/>
                    </a:lnTo>
                    <a:lnTo>
                      <a:pt x="1765" y="1930"/>
                    </a:lnTo>
                    <a:lnTo>
                      <a:pt x="1737" y="1918"/>
                    </a:lnTo>
                    <a:lnTo>
                      <a:pt x="1706" y="1906"/>
                    </a:lnTo>
                    <a:lnTo>
                      <a:pt x="1675" y="1896"/>
                    </a:lnTo>
                    <a:lnTo>
                      <a:pt x="1645" y="1888"/>
                    </a:lnTo>
                    <a:lnTo>
                      <a:pt x="1614" y="1882"/>
                    </a:lnTo>
                    <a:lnTo>
                      <a:pt x="1583" y="1877"/>
                    </a:lnTo>
                    <a:lnTo>
                      <a:pt x="1558" y="1875"/>
                    </a:lnTo>
                    <a:lnTo>
                      <a:pt x="1533" y="1872"/>
                    </a:lnTo>
                    <a:lnTo>
                      <a:pt x="1508" y="1871"/>
                    </a:lnTo>
                    <a:lnTo>
                      <a:pt x="1483" y="1871"/>
                    </a:lnTo>
                    <a:lnTo>
                      <a:pt x="1457" y="1871"/>
                    </a:lnTo>
                    <a:lnTo>
                      <a:pt x="1432" y="1872"/>
                    </a:lnTo>
                    <a:lnTo>
                      <a:pt x="1408" y="1875"/>
                    </a:lnTo>
                    <a:lnTo>
                      <a:pt x="1383" y="1877"/>
                    </a:lnTo>
                    <a:lnTo>
                      <a:pt x="1358" y="1880"/>
                    </a:lnTo>
                    <a:lnTo>
                      <a:pt x="1333" y="1884"/>
                    </a:lnTo>
                    <a:lnTo>
                      <a:pt x="1308" y="1888"/>
                    </a:lnTo>
                    <a:lnTo>
                      <a:pt x="1284" y="1894"/>
                    </a:lnTo>
                    <a:lnTo>
                      <a:pt x="1235" y="1905"/>
                    </a:lnTo>
                    <a:lnTo>
                      <a:pt x="1186" y="1919"/>
                    </a:lnTo>
                    <a:lnTo>
                      <a:pt x="1139" y="1935"/>
                    </a:lnTo>
                    <a:lnTo>
                      <a:pt x="1092" y="1952"/>
                    </a:lnTo>
                    <a:lnTo>
                      <a:pt x="1044" y="1971"/>
                    </a:lnTo>
                    <a:lnTo>
                      <a:pt x="999" y="1991"/>
                    </a:lnTo>
                    <a:lnTo>
                      <a:pt x="952" y="2013"/>
                    </a:lnTo>
                    <a:lnTo>
                      <a:pt x="908" y="2035"/>
                    </a:lnTo>
                    <a:lnTo>
                      <a:pt x="862" y="2058"/>
                    </a:lnTo>
                    <a:lnTo>
                      <a:pt x="819" y="2082"/>
                    </a:lnTo>
                    <a:lnTo>
                      <a:pt x="834" y="2008"/>
                    </a:lnTo>
                    <a:lnTo>
                      <a:pt x="848" y="1934"/>
                    </a:lnTo>
                    <a:lnTo>
                      <a:pt x="863" y="1860"/>
                    </a:lnTo>
                    <a:lnTo>
                      <a:pt x="878" y="1786"/>
                    </a:lnTo>
                    <a:lnTo>
                      <a:pt x="893" y="1711"/>
                    </a:lnTo>
                    <a:lnTo>
                      <a:pt x="908" y="1637"/>
                    </a:lnTo>
                    <a:lnTo>
                      <a:pt x="924" y="1563"/>
                    </a:lnTo>
                    <a:lnTo>
                      <a:pt x="938" y="1489"/>
                    </a:lnTo>
                    <a:lnTo>
                      <a:pt x="953" y="1415"/>
                    </a:lnTo>
                    <a:lnTo>
                      <a:pt x="968" y="1341"/>
                    </a:lnTo>
                    <a:lnTo>
                      <a:pt x="984" y="1266"/>
                    </a:lnTo>
                    <a:lnTo>
                      <a:pt x="999" y="1192"/>
                    </a:lnTo>
                    <a:lnTo>
                      <a:pt x="1013" y="1118"/>
                    </a:lnTo>
                    <a:lnTo>
                      <a:pt x="1028" y="1044"/>
                    </a:lnTo>
                    <a:lnTo>
                      <a:pt x="1043" y="970"/>
                    </a:lnTo>
                    <a:lnTo>
                      <a:pt x="1058" y="896"/>
                    </a:lnTo>
                    <a:lnTo>
                      <a:pt x="1118" y="933"/>
                    </a:lnTo>
                    <a:lnTo>
                      <a:pt x="1178" y="970"/>
                    </a:lnTo>
                    <a:lnTo>
                      <a:pt x="1239" y="1007"/>
                    </a:lnTo>
                    <a:lnTo>
                      <a:pt x="1299" y="1044"/>
                    </a:lnTo>
                    <a:lnTo>
                      <a:pt x="1358" y="1080"/>
                    </a:lnTo>
                    <a:lnTo>
                      <a:pt x="1418" y="1117"/>
                    </a:lnTo>
                    <a:lnTo>
                      <a:pt x="1479" y="1153"/>
                    </a:lnTo>
                    <a:lnTo>
                      <a:pt x="1539" y="1190"/>
                    </a:lnTo>
                    <a:lnTo>
                      <a:pt x="1536" y="1232"/>
                    </a:lnTo>
                    <a:lnTo>
                      <a:pt x="1531" y="1274"/>
                    </a:lnTo>
                    <a:lnTo>
                      <a:pt x="1525" y="1317"/>
                    </a:lnTo>
                    <a:lnTo>
                      <a:pt x="1518" y="1359"/>
                    </a:lnTo>
                    <a:lnTo>
                      <a:pt x="1512" y="1401"/>
                    </a:lnTo>
                    <a:lnTo>
                      <a:pt x="1505" y="1442"/>
                    </a:lnTo>
                    <a:lnTo>
                      <a:pt x="1498" y="1484"/>
                    </a:lnTo>
                    <a:lnTo>
                      <a:pt x="1491" y="1526"/>
                    </a:lnTo>
                    <a:lnTo>
                      <a:pt x="1536" y="1511"/>
                    </a:lnTo>
                    <a:lnTo>
                      <a:pt x="1579" y="1497"/>
                    </a:lnTo>
                    <a:lnTo>
                      <a:pt x="1624" y="1484"/>
                    </a:lnTo>
                    <a:lnTo>
                      <a:pt x="1669" y="1473"/>
                    </a:lnTo>
                    <a:lnTo>
                      <a:pt x="1714" y="1463"/>
                    </a:lnTo>
                    <a:lnTo>
                      <a:pt x="1761" y="1455"/>
                    </a:lnTo>
                    <a:lnTo>
                      <a:pt x="1806" y="1449"/>
                    </a:lnTo>
                    <a:lnTo>
                      <a:pt x="1853" y="1443"/>
                    </a:lnTo>
                    <a:lnTo>
                      <a:pt x="1900" y="1441"/>
                    </a:lnTo>
                    <a:lnTo>
                      <a:pt x="1946" y="1439"/>
                    </a:lnTo>
                    <a:lnTo>
                      <a:pt x="1993" y="1440"/>
                    </a:lnTo>
                    <a:lnTo>
                      <a:pt x="2038" y="1442"/>
                    </a:lnTo>
                    <a:lnTo>
                      <a:pt x="2085" y="1445"/>
                    </a:lnTo>
                    <a:lnTo>
                      <a:pt x="2132" y="1451"/>
                    </a:lnTo>
                    <a:lnTo>
                      <a:pt x="2177" y="1459"/>
                    </a:lnTo>
                    <a:lnTo>
                      <a:pt x="2223" y="1468"/>
                    </a:lnTo>
                    <a:lnTo>
                      <a:pt x="2261" y="1479"/>
                    </a:lnTo>
                    <a:lnTo>
                      <a:pt x="2299" y="1491"/>
                    </a:lnTo>
                    <a:lnTo>
                      <a:pt x="2336" y="1505"/>
                    </a:lnTo>
                    <a:lnTo>
                      <a:pt x="2373" y="1521"/>
                    </a:lnTo>
                    <a:lnTo>
                      <a:pt x="2409" y="1539"/>
                    </a:lnTo>
                    <a:lnTo>
                      <a:pt x="2443" y="1558"/>
                    </a:lnTo>
                    <a:lnTo>
                      <a:pt x="2477" y="1580"/>
                    </a:lnTo>
                    <a:lnTo>
                      <a:pt x="2510" y="1603"/>
                    </a:lnTo>
                    <a:lnTo>
                      <a:pt x="2541" y="1628"/>
                    </a:lnTo>
                    <a:lnTo>
                      <a:pt x="2572" y="1654"/>
                    </a:lnTo>
                    <a:lnTo>
                      <a:pt x="2600" y="1683"/>
                    </a:lnTo>
                    <a:lnTo>
                      <a:pt x="2626" y="1712"/>
                    </a:lnTo>
                    <a:lnTo>
                      <a:pt x="2639" y="1728"/>
                    </a:lnTo>
                    <a:lnTo>
                      <a:pt x="2652" y="1743"/>
                    </a:lnTo>
                    <a:lnTo>
                      <a:pt x="2663" y="1760"/>
                    </a:lnTo>
                    <a:lnTo>
                      <a:pt x="2674" y="1776"/>
                    </a:lnTo>
                    <a:lnTo>
                      <a:pt x="2686" y="1793"/>
                    </a:lnTo>
                    <a:lnTo>
                      <a:pt x="2696" y="1811"/>
                    </a:lnTo>
                    <a:lnTo>
                      <a:pt x="2705" y="1829"/>
                    </a:lnTo>
                    <a:lnTo>
                      <a:pt x="2714" y="1846"/>
                    </a:lnTo>
                    <a:lnTo>
                      <a:pt x="2724" y="1868"/>
                    </a:lnTo>
                    <a:lnTo>
                      <a:pt x="2735" y="1890"/>
                    </a:lnTo>
                    <a:lnTo>
                      <a:pt x="2744" y="1912"/>
                    </a:lnTo>
                    <a:lnTo>
                      <a:pt x="2752" y="1935"/>
                    </a:lnTo>
                    <a:lnTo>
                      <a:pt x="2758" y="1958"/>
                    </a:lnTo>
                    <a:lnTo>
                      <a:pt x="2764" y="1981"/>
                    </a:lnTo>
                    <a:lnTo>
                      <a:pt x="2770" y="2005"/>
                    </a:lnTo>
                    <a:lnTo>
                      <a:pt x="2774" y="2027"/>
                    </a:lnTo>
                    <a:lnTo>
                      <a:pt x="2779" y="2051"/>
                    </a:lnTo>
                    <a:lnTo>
                      <a:pt x="2782" y="2075"/>
                    </a:lnTo>
                    <a:lnTo>
                      <a:pt x="2785" y="2098"/>
                    </a:lnTo>
                    <a:lnTo>
                      <a:pt x="2787" y="2122"/>
                    </a:lnTo>
                    <a:lnTo>
                      <a:pt x="2788" y="2146"/>
                    </a:lnTo>
                    <a:lnTo>
                      <a:pt x="2788" y="2170"/>
                    </a:lnTo>
                    <a:lnTo>
                      <a:pt x="2788" y="2194"/>
                    </a:lnTo>
                    <a:lnTo>
                      <a:pt x="2787" y="2218"/>
                    </a:lnTo>
                    <a:lnTo>
                      <a:pt x="2785" y="2242"/>
                    </a:lnTo>
                    <a:lnTo>
                      <a:pt x="2782" y="2266"/>
                    </a:lnTo>
                    <a:lnTo>
                      <a:pt x="2780" y="2290"/>
                    </a:lnTo>
                    <a:lnTo>
                      <a:pt x="2777" y="2314"/>
                    </a:lnTo>
                    <a:lnTo>
                      <a:pt x="2772" y="2338"/>
                    </a:lnTo>
                    <a:lnTo>
                      <a:pt x="2768" y="2362"/>
                    </a:lnTo>
                    <a:lnTo>
                      <a:pt x="2762" y="2385"/>
                    </a:lnTo>
                    <a:lnTo>
                      <a:pt x="2755" y="2408"/>
                    </a:lnTo>
                    <a:lnTo>
                      <a:pt x="2749" y="2431"/>
                    </a:lnTo>
                    <a:lnTo>
                      <a:pt x="2741" y="2454"/>
                    </a:lnTo>
                    <a:lnTo>
                      <a:pt x="2733" y="2477"/>
                    </a:lnTo>
                    <a:lnTo>
                      <a:pt x="2725" y="2500"/>
                    </a:lnTo>
                    <a:lnTo>
                      <a:pt x="2716" y="2521"/>
                    </a:lnTo>
                    <a:lnTo>
                      <a:pt x="2707" y="2543"/>
                    </a:lnTo>
                    <a:lnTo>
                      <a:pt x="2697" y="2565"/>
                    </a:lnTo>
                    <a:lnTo>
                      <a:pt x="2687" y="2586"/>
                    </a:lnTo>
                    <a:lnTo>
                      <a:pt x="2673" y="2613"/>
                    </a:lnTo>
                    <a:lnTo>
                      <a:pt x="2658" y="2638"/>
                    </a:lnTo>
                    <a:lnTo>
                      <a:pt x="2644" y="2663"/>
                    </a:lnTo>
                    <a:lnTo>
                      <a:pt x="2629" y="2688"/>
                    </a:lnTo>
                    <a:lnTo>
                      <a:pt x="2612" y="2713"/>
                    </a:lnTo>
                    <a:lnTo>
                      <a:pt x="2595" y="2737"/>
                    </a:lnTo>
                    <a:lnTo>
                      <a:pt x="2578" y="2760"/>
                    </a:lnTo>
                    <a:lnTo>
                      <a:pt x="2559" y="2784"/>
                    </a:lnTo>
                    <a:lnTo>
                      <a:pt x="2541" y="2806"/>
                    </a:lnTo>
                    <a:lnTo>
                      <a:pt x="2522" y="2828"/>
                    </a:lnTo>
                    <a:lnTo>
                      <a:pt x="2503" y="2850"/>
                    </a:lnTo>
                    <a:lnTo>
                      <a:pt x="2483" y="2872"/>
                    </a:lnTo>
                    <a:lnTo>
                      <a:pt x="2463" y="2892"/>
                    </a:lnTo>
                    <a:lnTo>
                      <a:pt x="2441" y="2913"/>
                    </a:lnTo>
                    <a:lnTo>
                      <a:pt x="2419" y="2933"/>
                    </a:lnTo>
                    <a:lnTo>
                      <a:pt x="2398" y="2953"/>
                    </a:lnTo>
                    <a:lnTo>
                      <a:pt x="2376" y="2971"/>
                    </a:lnTo>
                    <a:lnTo>
                      <a:pt x="2353" y="2990"/>
                    </a:lnTo>
                    <a:lnTo>
                      <a:pt x="2330" y="3009"/>
                    </a:lnTo>
                    <a:lnTo>
                      <a:pt x="2307" y="3026"/>
                    </a:lnTo>
                    <a:lnTo>
                      <a:pt x="2283" y="3043"/>
                    </a:lnTo>
                    <a:lnTo>
                      <a:pt x="2258" y="3059"/>
                    </a:lnTo>
                    <a:lnTo>
                      <a:pt x="2234" y="3075"/>
                    </a:lnTo>
                    <a:lnTo>
                      <a:pt x="2209" y="3091"/>
                    </a:lnTo>
                    <a:lnTo>
                      <a:pt x="2184" y="3106"/>
                    </a:lnTo>
                    <a:lnTo>
                      <a:pt x="2158" y="3120"/>
                    </a:lnTo>
                    <a:lnTo>
                      <a:pt x="2133" y="3134"/>
                    </a:lnTo>
                    <a:lnTo>
                      <a:pt x="2107" y="3147"/>
                    </a:lnTo>
                    <a:lnTo>
                      <a:pt x="2080" y="3160"/>
                    </a:lnTo>
                    <a:lnTo>
                      <a:pt x="2053" y="3172"/>
                    </a:lnTo>
                    <a:lnTo>
                      <a:pt x="2027" y="3184"/>
                    </a:lnTo>
                    <a:lnTo>
                      <a:pt x="2000" y="3195"/>
                    </a:lnTo>
                    <a:lnTo>
                      <a:pt x="1948" y="3214"/>
                    </a:lnTo>
                    <a:lnTo>
                      <a:pt x="1897" y="3232"/>
                    </a:lnTo>
                    <a:lnTo>
                      <a:pt x="1845" y="3248"/>
                    </a:lnTo>
                    <a:lnTo>
                      <a:pt x="1793" y="3264"/>
                    </a:lnTo>
                    <a:lnTo>
                      <a:pt x="1740" y="3280"/>
                    </a:lnTo>
                    <a:lnTo>
                      <a:pt x="1688" y="3294"/>
                    </a:lnTo>
                    <a:lnTo>
                      <a:pt x="1635" y="3306"/>
                    </a:lnTo>
                    <a:lnTo>
                      <a:pt x="1581" y="3318"/>
                    </a:lnTo>
                    <a:lnTo>
                      <a:pt x="1528" y="3329"/>
                    </a:lnTo>
                    <a:lnTo>
                      <a:pt x="1474" y="3338"/>
                    </a:lnTo>
                    <a:lnTo>
                      <a:pt x="1420" y="3348"/>
                    </a:lnTo>
                    <a:lnTo>
                      <a:pt x="1366" y="3354"/>
                    </a:lnTo>
                    <a:lnTo>
                      <a:pt x="1311" y="3361"/>
                    </a:lnTo>
                    <a:lnTo>
                      <a:pt x="1258" y="3366"/>
                    </a:lnTo>
                    <a:lnTo>
                      <a:pt x="1203" y="3370"/>
                    </a:lnTo>
                    <a:lnTo>
                      <a:pt x="1149" y="3374"/>
                    </a:lnTo>
                    <a:lnTo>
                      <a:pt x="1206" y="3394"/>
                    </a:lnTo>
                    <a:lnTo>
                      <a:pt x="1264" y="3413"/>
                    </a:lnTo>
                    <a:lnTo>
                      <a:pt x="1323" y="3430"/>
                    </a:lnTo>
                    <a:lnTo>
                      <a:pt x="1382" y="3443"/>
                    </a:lnTo>
                    <a:lnTo>
                      <a:pt x="1441" y="3455"/>
                    </a:lnTo>
                    <a:lnTo>
                      <a:pt x="1501" y="3464"/>
                    </a:lnTo>
                    <a:lnTo>
                      <a:pt x="1562" y="3472"/>
                    </a:lnTo>
                    <a:lnTo>
                      <a:pt x="1622" y="3476"/>
                    </a:lnTo>
                    <a:lnTo>
                      <a:pt x="1682" y="3479"/>
                    </a:lnTo>
                    <a:lnTo>
                      <a:pt x="1743" y="3480"/>
                    </a:lnTo>
                    <a:lnTo>
                      <a:pt x="1804" y="3478"/>
                    </a:lnTo>
                    <a:lnTo>
                      <a:pt x="1864" y="3474"/>
                    </a:lnTo>
                    <a:lnTo>
                      <a:pt x="1925" y="3467"/>
                    </a:lnTo>
                    <a:lnTo>
                      <a:pt x="1985" y="3459"/>
                    </a:lnTo>
                    <a:lnTo>
                      <a:pt x="2044" y="3450"/>
                    </a:lnTo>
                    <a:lnTo>
                      <a:pt x="2104" y="3438"/>
                    </a:lnTo>
                    <a:lnTo>
                      <a:pt x="2164" y="3423"/>
                    </a:lnTo>
                    <a:lnTo>
                      <a:pt x="2222" y="3407"/>
                    </a:lnTo>
                    <a:lnTo>
                      <a:pt x="2280" y="3389"/>
                    </a:lnTo>
                    <a:lnTo>
                      <a:pt x="2336" y="3369"/>
                    </a:lnTo>
                    <a:lnTo>
                      <a:pt x="2393" y="3346"/>
                    </a:lnTo>
                    <a:lnTo>
                      <a:pt x="2449" y="3322"/>
                    </a:lnTo>
                    <a:lnTo>
                      <a:pt x="2505" y="3296"/>
                    </a:lnTo>
                    <a:lnTo>
                      <a:pt x="2558" y="3269"/>
                    </a:lnTo>
                    <a:lnTo>
                      <a:pt x="2612" y="3239"/>
                    </a:lnTo>
                    <a:lnTo>
                      <a:pt x="2663" y="3207"/>
                    </a:lnTo>
                    <a:lnTo>
                      <a:pt x="2714" y="3174"/>
                    </a:lnTo>
                    <a:lnTo>
                      <a:pt x="2764" y="3139"/>
                    </a:lnTo>
                    <a:lnTo>
                      <a:pt x="2812" y="3102"/>
                    </a:lnTo>
                    <a:lnTo>
                      <a:pt x="2859" y="3063"/>
                    </a:lnTo>
                    <a:lnTo>
                      <a:pt x="2904" y="3023"/>
                    </a:lnTo>
                    <a:lnTo>
                      <a:pt x="2948" y="2981"/>
                    </a:lnTo>
                    <a:lnTo>
                      <a:pt x="2980" y="2949"/>
                    </a:lnTo>
                    <a:lnTo>
                      <a:pt x="3011" y="2917"/>
                    </a:lnTo>
                    <a:lnTo>
                      <a:pt x="3041" y="2885"/>
                    </a:lnTo>
                    <a:lnTo>
                      <a:pt x="3069" y="2851"/>
                    </a:lnTo>
                    <a:lnTo>
                      <a:pt x="3097" y="2817"/>
                    </a:lnTo>
                    <a:lnTo>
                      <a:pt x="3125" y="2783"/>
                    </a:lnTo>
                    <a:lnTo>
                      <a:pt x="3151" y="2746"/>
                    </a:lnTo>
                    <a:lnTo>
                      <a:pt x="3176" y="2710"/>
                    </a:lnTo>
                    <a:lnTo>
                      <a:pt x="3201" y="2673"/>
                    </a:lnTo>
                    <a:lnTo>
                      <a:pt x="3225" y="2636"/>
                    </a:lnTo>
                    <a:lnTo>
                      <a:pt x="3248" y="2598"/>
                    </a:lnTo>
                    <a:lnTo>
                      <a:pt x="3269" y="2559"/>
                    </a:lnTo>
                    <a:lnTo>
                      <a:pt x="3290" y="2519"/>
                    </a:lnTo>
                    <a:lnTo>
                      <a:pt x="3309" y="2479"/>
                    </a:lnTo>
                    <a:lnTo>
                      <a:pt x="3328" y="2439"/>
                    </a:lnTo>
                    <a:lnTo>
                      <a:pt x="3345" y="2399"/>
                    </a:lnTo>
                    <a:lnTo>
                      <a:pt x="3361" y="2357"/>
                    </a:lnTo>
                    <a:lnTo>
                      <a:pt x="3377" y="2316"/>
                    </a:lnTo>
                    <a:lnTo>
                      <a:pt x="3392" y="2274"/>
                    </a:lnTo>
                    <a:lnTo>
                      <a:pt x="3405" y="2232"/>
                    </a:lnTo>
                    <a:lnTo>
                      <a:pt x="3417" y="2189"/>
                    </a:lnTo>
                    <a:lnTo>
                      <a:pt x="3428" y="2146"/>
                    </a:lnTo>
                    <a:lnTo>
                      <a:pt x="3438" y="2103"/>
                    </a:lnTo>
                    <a:lnTo>
                      <a:pt x="3447" y="2059"/>
                    </a:lnTo>
                    <a:lnTo>
                      <a:pt x="3454" y="2016"/>
                    </a:lnTo>
                    <a:lnTo>
                      <a:pt x="3460" y="1973"/>
                    </a:lnTo>
                    <a:lnTo>
                      <a:pt x="3465" y="1928"/>
                    </a:lnTo>
                    <a:lnTo>
                      <a:pt x="3468" y="1884"/>
                    </a:lnTo>
                    <a:lnTo>
                      <a:pt x="3471" y="1839"/>
                    </a:lnTo>
                    <a:lnTo>
                      <a:pt x="3472" y="1795"/>
                    </a:lnTo>
                    <a:lnTo>
                      <a:pt x="3472" y="1750"/>
                    </a:lnTo>
                    <a:lnTo>
                      <a:pt x="3471" y="1706"/>
                    </a:lnTo>
                    <a:close/>
                    <a:moveTo>
                      <a:pt x="3008" y="101"/>
                    </a:moveTo>
                    <a:lnTo>
                      <a:pt x="3008" y="103"/>
                    </a:lnTo>
                    <a:lnTo>
                      <a:pt x="3009" y="101"/>
                    </a:lnTo>
                    <a:lnTo>
                      <a:pt x="3009" y="101"/>
                    </a:lnTo>
                    <a:lnTo>
                      <a:pt x="3009" y="101"/>
                    </a:lnTo>
                    <a:lnTo>
                      <a:pt x="3008" y="101"/>
                    </a:lnTo>
                    <a:close/>
                    <a:moveTo>
                      <a:pt x="1324" y="553"/>
                    </a:moveTo>
                    <a:lnTo>
                      <a:pt x="1322" y="559"/>
                    </a:lnTo>
                    <a:lnTo>
                      <a:pt x="1319" y="565"/>
                    </a:lnTo>
                    <a:lnTo>
                      <a:pt x="1354" y="557"/>
                    </a:lnTo>
                    <a:lnTo>
                      <a:pt x="1388" y="549"/>
                    </a:lnTo>
                    <a:lnTo>
                      <a:pt x="1422" y="542"/>
                    </a:lnTo>
                    <a:lnTo>
                      <a:pt x="1456" y="535"/>
                    </a:lnTo>
                    <a:lnTo>
                      <a:pt x="1491" y="530"/>
                    </a:lnTo>
                    <a:lnTo>
                      <a:pt x="1525" y="526"/>
                    </a:lnTo>
                    <a:lnTo>
                      <a:pt x="1559" y="521"/>
                    </a:lnTo>
                    <a:lnTo>
                      <a:pt x="1594" y="517"/>
                    </a:lnTo>
                    <a:lnTo>
                      <a:pt x="1661" y="506"/>
                    </a:lnTo>
                    <a:lnTo>
                      <a:pt x="1726" y="495"/>
                    </a:lnTo>
                    <a:lnTo>
                      <a:pt x="1788" y="484"/>
                    </a:lnTo>
                    <a:lnTo>
                      <a:pt x="1851" y="471"/>
                    </a:lnTo>
                    <a:lnTo>
                      <a:pt x="1911" y="459"/>
                    </a:lnTo>
                    <a:lnTo>
                      <a:pt x="1970" y="446"/>
                    </a:lnTo>
                    <a:lnTo>
                      <a:pt x="2027" y="432"/>
                    </a:lnTo>
                    <a:lnTo>
                      <a:pt x="2084" y="419"/>
                    </a:lnTo>
                    <a:lnTo>
                      <a:pt x="2140" y="404"/>
                    </a:lnTo>
                    <a:lnTo>
                      <a:pt x="2193" y="389"/>
                    </a:lnTo>
                    <a:lnTo>
                      <a:pt x="2247" y="373"/>
                    </a:lnTo>
                    <a:lnTo>
                      <a:pt x="2299" y="357"/>
                    </a:lnTo>
                    <a:lnTo>
                      <a:pt x="2350" y="341"/>
                    </a:lnTo>
                    <a:lnTo>
                      <a:pt x="2400" y="324"/>
                    </a:lnTo>
                    <a:lnTo>
                      <a:pt x="2450" y="306"/>
                    </a:lnTo>
                    <a:lnTo>
                      <a:pt x="2499" y="287"/>
                    </a:lnTo>
                    <a:lnTo>
                      <a:pt x="2499" y="287"/>
                    </a:lnTo>
                    <a:lnTo>
                      <a:pt x="2533" y="276"/>
                    </a:lnTo>
                    <a:lnTo>
                      <a:pt x="2567" y="263"/>
                    </a:lnTo>
                    <a:lnTo>
                      <a:pt x="2601" y="251"/>
                    </a:lnTo>
                    <a:lnTo>
                      <a:pt x="2636" y="238"/>
                    </a:lnTo>
                    <a:lnTo>
                      <a:pt x="2669" y="225"/>
                    </a:lnTo>
                    <a:lnTo>
                      <a:pt x="2703" y="211"/>
                    </a:lnTo>
                    <a:lnTo>
                      <a:pt x="2736" y="197"/>
                    </a:lnTo>
                    <a:lnTo>
                      <a:pt x="2769" y="185"/>
                    </a:lnTo>
                    <a:lnTo>
                      <a:pt x="2795" y="173"/>
                    </a:lnTo>
                    <a:lnTo>
                      <a:pt x="2822" y="163"/>
                    </a:lnTo>
                    <a:lnTo>
                      <a:pt x="2848" y="152"/>
                    </a:lnTo>
                    <a:lnTo>
                      <a:pt x="2876" y="141"/>
                    </a:lnTo>
                    <a:lnTo>
                      <a:pt x="2903" y="130"/>
                    </a:lnTo>
                    <a:lnTo>
                      <a:pt x="2929" y="120"/>
                    </a:lnTo>
                    <a:lnTo>
                      <a:pt x="2956" y="109"/>
                    </a:lnTo>
                    <a:lnTo>
                      <a:pt x="2984" y="100"/>
                    </a:lnTo>
                    <a:lnTo>
                      <a:pt x="2915" y="96"/>
                    </a:lnTo>
                    <a:lnTo>
                      <a:pt x="2846" y="95"/>
                    </a:lnTo>
                    <a:lnTo>
                      <a:pt x="2777" y="95"/>
                    </a:lnTo>
                    <a:lnTo>
                      <a:pt x="2707" y="96"/>
                    </a:lnTo>
                    <a:lnTo>
                      <a:pt x="2638" y="99"/>
                    </a:lnTo>
                    <a:lnTo>
                      <a:pt x="2570" y="105"/>
                    </a:lnTo>
                    <a:lnTo>
                      <a:pt x="2500" y="112"/>
                    </a:lnTo>
                    <a:lnTo>
                      <a:pt x="2432" y="121"/>
                    </a:lnTo>
                    <a:lnTo>
                      <a:pt x="2364" y="131"/>
                    </a:lnTo>
                    <a:lnTo>
                      <a:pt x="2295" y="142"/>
                    </a:lnTo>
                    <a:lnTo>
                      <a:pt x="2227" y="157"/>
                    </a:lnTo>
                    <a:lnTo>
                      <a:pt x="2160" y="172"/>
                    </a:lnTo>
                    <a:lnTo>
                      <a:pt x="2093" y="189"/>
                    </a:lnTo>
                    <a:lnTo>
                      <a:pt x="2026" y="208"/>
                    </a:lnTo>
                    <a:lnTo>
                      <a:pt x="1960" y="228"/>
                    </a:lnTo>
                    <a:lnTo>
                      <a:pt x="1894" y="250"/>
                    </a:lnTo>
                    <a:lnTo>
                      <a:pt x="1856" y="265"/>
                    </a:lnTo>
                    <a:lnTo>
                      <a:pt x="1819" y="279"/>
                    </a:lnTo>
                    <a:lnTo>
                      <a:pt x="1781" y="295"/>
                    </a:lnTo>
                    <a:lnTo>
                      <a:pt x="1745" y="312"/>
                    </a:lnTo>
                    <a:lnTo>
                      <a:pt x="1708" y="330"/>
                    </a:lnTo>
                    <a:lnTo>
                      <a:pt x="1672" y="348"/>
                    </a:lnTo>
                    <a:lnTo>
                      <a:pt x="1636" y="366"/>
                    </a:lnTo>
                    <a:lnTo>
                      <a:pt x="1600" y="385"/>
                    </a:lnTo>
                    <a:lnTo>
                      <a:pt x="1530" y="424"/>
                    </a:lnTo>
                    <a:lnTo>
                      <a:pt x="1459" y="467"/>
                    </a:lnTo>
                    <a:lnTo>
                      <a:pt x="1391" y="509"/>
                    </a:lnTo>
                    <a:lnTo>
                      <a:pt x="1324" y="553"/>
                    </a:lnTo>
                    <a:close/>
                    <a:moveTo>
                      <a:pt x="1597" y="540"/>
                    </a:moveTo>
                    <a:lnTo>
                      <a:pt x="1565" y="544"/>
                    </a:lnTo>
                    <a:lnTo>
                      <a:pt x="1532" y="548"/>
                    </a:lnTo>
                    <a:lnTo>
                      <a:pt x="1500" y="552"/>
                    </a:lnTo>
                    <a:lnTo>
                      <a:pt x="1468" y="557"/>
                    </a:lnTo>
                    <a:lnTo>
                      <a:pt x="1435" y="562"/>
                    </a:lnTo>
                    <a:lnTo>
                      <a:pt x="1404" y="568"/>
                    </a:lnTo>
                    <a:lnTo>
                      <a:pt x="1372" y="575"/>
                    </a:lnTo>
                    <a:lnTo>
                      <a:pt x="1340" y="583"/>
                    </a:lnTo>
                    <a:lnTo>
                      <a:pt x="1367" y="602"/>
                    </a:lnTo>
                    <a:lnTo>
                      <a:pt x="1393" y="621"/>
                    </a:lnTo>
                    <a:lnTo>
                      <a:pt x="1421" y="639"/>
                    </a:lnTo>
                    <a:lnTo>
                      <a:pt x="1449" y="655"/>
                    </a:lnTo>
                    <a:lnTo>
                      <a:pt x="1479" y="671"/>
                    </a:lnTo>
                    <a:lnTo>
                      <a:pt x="1507" y="686"/>
                    </a:lnTo>
                    <a:lnTo>
                      <a:pt x="1537" y="699"/>
                    </a:lnTo>
                    <a:lnTo>
                      <a:pt x="1567" y="712"/>
                    </a:lnTo>
                    <a:lnTo>
                      <a:pt x="1598" y="723"/>
                    </a:lnTo>
                    <a:lnTo>
                      <a:pt x="1629" y="734"/>
                    </a:lnTo>
                    <a:lnTo>
                      <a:pt x="1661" y="744"/>
                    </a:lnTo>
                    <a:lnTo>
                      <a:pt x="1693" y="752"/>
                    </a:lnTo>
                    <a:lnTo>
                      <a:pt x="1724" y="760"/>
                    </a:lnTo>
                    <a:lnTo>
                      <a:pt x="1757" y="767"/>
                    </a:lnTo>
                    <a:lnTo>
                      <a:pt x="1789" y="772"/>
                    </a:lnTo>
                    <a:lnTo>
                      <a:pt x="1822" y="777"/>
                    </a:lnTo>
                    <a:lnTo>
                      <a:pt x="1855" y="780"/>
                    </a:lnTo>
                    <a:lnTo>
                      <a:pt x="1888" y="783"/>
                    </a:lnTo>
                    <a:lnTo>
                      <a:pt x="1922" y="784"/>
                    </a:lnTo>
                    <a:lnTo>
                      <a:pt x="1955" y="785"/>
                    </a:lnTo>
                    <a:lnTo>
                      <a:pt x="1988" y="784"/>
                    </a:lnTo>
                    <a:lnTo>
                      <a:pt x="2022" y="783"/>
                    </a:lnTo>
                    <a:lnTo>
                      <a:pt x="2055" y="780"/>
                    </a:lnTo>
                    <a:lnTo>
                      <a:pt x="2090" y="776"/>
                    </a:lnTo>
                    <a:lnTo>
                      <a:pt x="2123" y="771"/>
                    </a:lnTo>
                    <a:lnTo>
                      <a:pt x="2156" y="765"/>
                    </a:lnTo>
                    <a:lnTo>
                      <a:pt x="2190" y="759"/>
                    </a:lnTo>
                    <a:lnTo>
                      <a:pt x="2223" y="751"/>
                    </a:lnTo>
                    <a:lnTo>
                      <a:pt x="2255" y="741"/>
                    </a:lnTo>
                    <a:lnTo>
                      <a:pt x="2287" y="731"/>
                    </a:lnTo>
                    <a:lnTo>
                      <a:pt x="2319" y="721"/>
                    </a:lnTo>
                    <a:lnTo>
                      <a:pt x="2352" y="708"/>
                    </a:lnTo>
                    <a:lnTo>
                      <a:pt x="2377" y="699"/>
                    </a:lnTo>
                    <a:lnTo>
                      <a:pt x="2402" y="689"/>
                    </a:lnTo>
                    <a:lnTo>
                      <a:pt x="2427" y="679"/>
                    </a:lnTo>
                    <a:lnTo>
                      <a:pt x="2452" y="667"/>
                    </a:lnTo>
                    <a:lnTo>
                      <a:pt x="2476" y="656"/>
                    </a:lnTo>
                    <a:lnTo>
                      <a:pt x="2501" y="643"/>
                    </a:lnTo>
                    <a:lnTo>
                      <a:pt x="2524" y="631"/>
                    </a:lnTo>
                    <a:lnTo>
                      <a:pt x="2548" y="617"/>
                    </a:lnTo>
                    <a:lnTo>
                      <a:pt x="2571" y="602"/>
                    </a:lnTo>
                    <a:lnTo>
                      <a:pt x="2594" y="587"/>
                    </a:lnTo>
                    <a:lnTo>
                      <a:pt x="2616" y="571"/>
                    </a:lnTo>
                    <a:lnTo>
                      <a:pt x="2638" y="556"/>
                    </a:lnTo>
                    <a:lnTo>
                      <a:pt x="2659" y="540"/>
                    </a:lnTo>
                    <a:lnTo>
                      <a:pt x="2680" y="521"/>
                    </a:lnTo>
                    <a:lnTo>
                      <a:pt x="2700" y="504"/>
                    </a:lnTo>
                    <a:lnTo>
                      <a:pt x="2721" y="486"/>
                    </a:lnTo>
                    <a:lnTo>
                      <a:pt x="2740" y="467"/>
                    </a:lnTo>
                    <a:lnTo>
                      <a:pt x="2760" y="447"/>
                    </a:lnTo>
                    <a:lnTo>
                      <a:pt x="2779" y="428"/>
                    </a:lnTo>
                    <a:lnTo>
                      <a:pt x="2797" y="407"/>
                    </a:lnTo>
                    <a:lnTo>
                      <a:pt x="2814" y="385"/>
                    </a:lnTo>
                    <a:lnTo>
                      <a:pt x="2831" y="365"/>
                    </a:lnTo>
                    <a:lnTo>
                      <a:pt x="2848" y="343"/>
                    </a:lnTo>
                    <a:lnTo>
                      <a:pt x="2864" y="320"/>
                    </a:lnTo>
                    <a:lnTo>
                      <a:pt x="2880" y="298"/>
                    </a:lnTo>
                    <a:lnTo>
                      <a:pt x="2895" y="275"/>
                    </a:lnTo>
                    <a:lnTo>
                      <a:pt x="2910" y="252"/>
                    </a:lnTo>
                    <a:lnTo>
                      <a:pt x="2923" y="228"/>
                    </a:lnTo>
                    <a:lnTo>
                      <a:pt x="2936" y="203"/>
                    </a:lnTo>
                    <a:lnTo>
                      <a:pt x="2948" y="179"/>
                    </a:lnTo>
                    <a:lnTo>
                      <a:pt x="2961" y="154"/>
                    </a:lnTo>
                    <a:lnTo>
                      <a:pt x="2972" y="129"/>
                    </a:lnTo>
                    <a:lnTo>
                      <a:pt x="2947" y="138"/>
                    </a:lnTo>
                    <a:lnTo>
                      <a:pt x="2922" y="147"/>
                    </a:lnTo>
                    <a:lnTo>
                      <a:pt x="2898" y="156"/>
                    </a:lnTo>
                    <a:lnTo>
                      <a:pt x="2874" y="166"/>
                    </a:lnTo>
                    <a:lnTo>
                      <a:pt x="2849" y="176"/>
                    </a:lnTo>
                    <a:lnTo>
                      <a:pt x="2826" y="186"/>
                    </a:lnTo>
                    <a:lnTo>
                      <a:pt x="2802" y="196"/>
                    </a:lnTo>
                    <a:lnTo>
                      <a:pt x="2778" y="205"/>
                    </a:lnTo>
                    <a:lnTo>
                      <a:pt x="2745" y="219"/>
                    </a:lnTo>
                    <a:lnTo>
                      <a:pt x="2711" y="233"/>
                    </a:lnTo>
                    <a:lnTo>
                      <a:pt x="2678" y="246"/>
                    </a:lnTo>
                    <a:lnTo>
                      <a:pt x="2644" y="259"/>
                    </a:lnTo>
                    <a:lnTo>
                      <a:pt x="2609" y="273"/>
                    </a:lnTo>
                    <a:lnTo>
                      <a:pt x="2575" y="285"/>
                    </a:lnTo>
                    <a:lnTo>
                      <a:pt x="2541" y="298"/>
                    </a:lnTo>
                    <a:lnTo>
                      <a:pt x="2507" y="309"/>
                    </a:lnTo>
                    <a:lnTo>
                      <a:pt x="2457" y="327"/>
                    </a:lnTo>
                    <a:lnTo>
                      <a:pt x="2408" y="346"/>
                    </a:lnTo>
                    <a:lnTo>
                      <a:pt x="2357" y="363"/>
                    </a:lnTo>
                    <a:lnTo>
                      <a:pt x="2306" y="379"/>
                    </a:lnTo>
                    <a:lnTo>
                      <a:pt x="2253" y="395"/>
                    </a:lnTo>
                    <a:lnTo>
                      <a:pt x="2200" y="411"/>
                    </a:lnTo>
                    <a:lnTo>
                      <a:pt x="2145" y="425"/>
                    </a:lnTo>
                    <a:lnTo>
                      <a:pt x="2090" y="440"/>
                    </a:lnTo>
                    <a:lnTo>
                      <a:pt x="2033" y="454"/>
                    </a:lnTo>
                    <a:lnTo>
                      <a:pt x="1975" y="468"/>
                    </a:lnTo>
                    <a:lnTo>
                      <a:pt x="1916" y="481"/>
                    </a:lnTo>
                    <a:lnTo>
                      <a:pt x="1855" y="494"/>
                    </a:lnTo>
                    <a:lnTo>
                      <a:pt x="1793" y="505"/>
                    </a:lnTo>
                    <a:lnTo>
                      <a:pt x="1729" y="518"/>
                    </a:lnTo>
                    <a:lnTo>
                      <a:pt x="1664" y="529"/>
                    </a:lnTo>
                    <a:lnTo>
                      <a:pt x="1597" y="54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5" name="Freeform 7"/>
              <p:cNvSpPr>
                <a:spLocks noChangeAspect="1" noEditPoints="1"/>
              </p:cNvSpPr>
              <p:nvPr userDrawn="1"/>
            </p:nvSpPr>
            <p:spPr bwMode="auto">
              <a:xfrm>
                <a:off x="5097574" y="5740615"/>
                <a:ext cx="329703" cy="331065"/>
              </a:xfrm>
              <a:custGeom>
                <a:avLst/>
                <a:gdLst>
                  <a:gd name="T0" fmla="*/ 2370 w 3387"/>
                  <a:gd name="T1" fmla="*/ 1174 h 3397"/>
                  <a:gd name="T2" fmla="*/ 2449 w 3387"/>
                  <a:gd name="T3" fmla="*/ 2274 h 3397"/>
                  <a:gd name="T4" fmla="*/ 2886 w 3387"/>
                  <a:gd name="T5" fmla="*/ 2335 h 3397"/>
                  <a:gd name="T6" fmla="*/ 3226 w 3387"/>
                  <a:gd name="T7" fmla="*/ 2135 h 3397"/>
                  <a:gd name="T8" fmla="*/ 3383 w 3387"/>
                  <a:gd name="T9" fmla="*/ 1765 h 3397"/>
                  <a:gd name="T10" fmla="*/ 3298 w 3387"/>
                  <a:gd name="T11" fmla="*/ 1363 h 3397"/>
                  <a:gd name="T12" fmla="*/ 3006 w 3387"/>
                  <a:gd name="T13" fmla="*/ 1101 h 3397"/>
                  <a:gd name="T14" fmla="*/ 1563 w 3387"/>
                  <a:gd name="T15" fmla="*/ 13 h 3397"/>
                  <a:gd name="T16" fmla="*/ 1214 w 3387"/>
                  <a:gd name="T17" fmla="*/ 203 h 3397"/>
                  <a:gd name="T18" fmla="*/ 1049 w 3387"/>
                  <a:gd name="T19" fmla="*/ 566 h 3397"/>
                  <a:gd name="T20" fmla="*/ 1152 w 3387"/>
                  <a:gd name="T21" fmla="*/ 995 h 3397"/>
                  <a:gd name="T22" fmla="*/ 2250 w 3387"/>
                  <a:gd name="T23" fmla="*/ 968 h 3397"/>
                  <a:gd name="T24" fmla="*/ 2333 w 3387"/>
                  <a:gd name="T25" fmla="*/ 534 h 3397"/>
                  <a:gd name="T26" fmla="*/ 2151 w 3387"/>
                  <a:gd name="T27" fmla="*/ 182 h 3397"/>
                  <a:gd name="T28" fmla="*/ 1792 w 3387"/>
                  <a:gd name="T29" fmla="*/ 7 h 3397"/>
                  <a:gd name="T30" fmla="*/ 1855 w 3387"/>
                  <a:gd name="T31" fmla="*/ 313 h 3397"/>
                  <a:gd name="T32" fmla="*/ 2019 w 3387"/>
                  <a:gd name="T33" fmla="*/ 462 h 3397"/>
                  <a:gd name="T34" fmla="*/ 2059 w 3387"/>
                  <a:gd name="T35" fmla="*/ 694 h 3397"/>
                  <a:gd name="T36" fmla="*/ 1938 w 3387"/>
                  <a:gd name="T37" fmla="*/ 920 h 3397"/>
                  <a:gd name="T38" fmla="*/ 1333 w 3387"/>
                  <a:gd name="T39" fmla="*/ 732 h 3397"/>
                  <a:gd name="T40" fmla="*/ 1351 w 3387"/>
                  <a:gd name="T41" fmla="*/ 492 h 3397"/>
                  <a:gd name="T42" fmla="*/ 1498 w 3387"/>
                  <a:gd name="T43" fmla="*/ 328 h 3397"/>
                  <a:gd name="T44" fmla="*/ 1688 w 3387"/>
                  <a:gd name="T45" fmla="*/ 1853 h 3397"/>
                  <a:gd name="T46" fmla="*/ 1209 w 3387"/>
                  <a:gd name="T47" fmla="*/ 2328 h 3397"/>
                  <a:gd name="T48" fmla="*/ 1047 w 3387"/>
                  <a:gd name="T49" fmla="*/ 2726 h 3397"/>
                  <a:gd name="T50" fmla="*/ 1156 w 3387"/>
                  <a:gd name="T51" fmla="*/ 3123 h 3397"/>
                  <a:gd name="T52" fmla="*/ 1471 w 3387"/>
                  <a:gd name="T53" fmla="*/ 3360 h 3397"/>
                  <a:gd name="T54" fmla="*/ 1885 w 3387"/>
                  <a:gd name="T55" fmla="*/ 3370 h 3397"/>
                  <a:gd name="T56" fmla="*/ 2212 w 3387"/>
                  <a:gd name="T57" fmla="*/ 3148 h 3397"/>
                  <a:gd name="T58" fmla="*/ 2340 w 3387"/>
                  <a:gd name="T59" fmla="*/ 2766 h 3397"/>
                  <a:gd name="T60" fmla="*/ 2197 w 3387"/>
                  <a:gd name="T61" fmla="*/ 2352 h 3397"/>
                  <a:gd name="T62" fmla="*/ 2026 w 3387"/>
                  <a:gd name="T63" fmla="*/ 2596 h 3397"/>
                  <a:gd name="T64" fmla="*/ 2056 w 3387"/>
                  <a:gd name="T65" fmla="*/ 2839 h 3397"/>
                  <a:gd name="T66" fmla="*/ 1944 w 3387"/>
                  <a:gd name="T67" fmla="*/ 3030 h 3397"/>
                  <a:gd name="T68" fmla="*/ 1733 w 3387"/>
                  <a:gd name="T69" fmla="*/ 3117 h 3397"/>
                  <a:gd name="T70" fmla="*/ 1498 w 3387"/>
                  <a:gd name="T71" fmla="*/ 3069 h 3397"/>
                  <a:gd name="T72" fmla="*/ 1351 w 3387"/>
                  <a:gd name="T73" fmla="*/ 2906 h 3397"/>
                  <a:gd name="T74" fmla="*/ 1333 w 3387"/>
                  <a:gd name="T75" fmla="*/ 2667 h 3397"/>
                  <a:gd name="T76" fmla="*/ 629 w 3387"/>
                  <a:gd name="T77" fmla="*/ 1050 h 3397"/>
                  <a:gd name="T78" fmla="*/ 249 w 3387"/>
                  <a:gd name="T79" fmla="*/ 1179 h 3397"/>
                  <a:gd name="T80" fmla="*/ 27 w 3387"/>
                  <a:gd name="T81" fmla="*/ 1506 h 3397"/>
                  <a:gd name="T82" fmla="*/ 36 w 3387"/>
                  <a:gd name="T83" fmla="*/ 1922 h 3397"/>
                  <a:gd name="T84" fmla="*/ 273 w 3387"/>
                  <a:gd name="T85" fmla="*/ 2238 h 3397"/>
                  <a:gd name="T86" fmla="*/ 669 w 3387"/>
                  <a:gd name="T87" fmla="*/ 2347 h 3397"/>
                  <a:gd name="T88" fmla="*/ 1066 w 3387"/>
                  <a:gd name="T89" fmla="*/ 2184 h 3397"/>
                  <a:gd name="T90" fmla="*/ 877 w 3387"/>
                  <a:gd name="T91" fmla="*/ 1096 h 3397"/>
                  <a:gd name="T92" fmla="*/ 728 w 3387"/>
                  <a:gd name="T93" fmla="*/ 1339 h 3397"/>
                  <a:gd name="T94" fmla="*/ 918 w 3387"/>
                  <a:gd name="T95" fmla="*/ 1943 h 3397"/>
                  <a:gd name="T96" fmla="*/ 691 w 3387"/>
                  <a:gd name="T97" fmla="*/ 2067 h 3397"/>
                  <a:gd name="T98" fmla="*/ 460 w 3387"/>
                  <a:gd name="T99" fmla="*/ 2027 h 3397"/>
                  <a:gd name="T100" fmla="*/ 311 w 3387"/>
                  <a:gd name="T101" fmla="*/ 1861 h 3397"/>
                  <a:gd name="T102" fmla="*/ 283 w 3387"/>
                  <a:gd name="T103" fmla="*/ 1623 h 3397"/>
                  <a:gd name="T104" fmla="*/ 391 w 3387"/>
                  <a:gd name="T105" fmla="*/ 1423 h 3397"/>
                  <a:gd name="T106" fmla="*/ 593 w 3387"/>
                  <a:gd name="T107" fmla="*/ 1329 h 3397"/>
                  <a:gd name="T108" fmla="*/ 2926 w 3387"/>
                  <a:gd name="T109" fmla="*/ 1372 h 3397"/>
                  <a:gd name="T110" fmla="*/ 3075 w 3387"/>
                  <a:gd name="T111" fmla="*/ 1536 h 3397"/>
                  <a:gd name="T112" fmla="*/ 3102 w 3387"/>
                  <a:gd name="T113" fmla="*/ 1774 h 3397"/>
                  <a:gd name="T114" fmla="*/ 2995 w 3387"/>
                  <a:gd name="T115" fmla="*/ 1975 h 3397"/>
                  <a:gd name="T116" fmla="*/ 2793 w 3387"/>
                  <a:gd name="T117" fmla="*/ 2069 h 3397"/>
                  <a:gd name="T118" fmla="*/ 2554 w 3387"/>
                  <a:gd name="T119" fmla="*/ 2014 h 3397"/>
                  <a:gd name="T120" fmla="*/ 2570 w 3387"/>
                  <a:gd name="T121" fmla="*/ 1374 h 3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387" h="3397">
                    <a:moveTo>
                      <a:pt x="2756" y="1050"/>
                    </a:moveTo>
                    <a:lnTo>
                      <a:pt x="2717" y="1051"/>
                    </a:lnTo>
                    <a:lnTo>
                      <a:pt x="2678" y="1053"/>
                    </a:lnTo>
                    <a:lnTo>
                      <a:pt x="2642" y="1059"/>
                    </a:lnTo>
                    <a:lnTo>
                      <a:pt x="2606" y="1066"/>
                    </a:lnTo>
                    <a:lnTo>
                      <a:pt x="2572" y="1074"/>
                    </a:lnTo>
                    <a:lnTo>
                      <a:pt x="2540" y="1084"/>
                    </a:lnTo>
                    <a:lnTo>
                      <a:pt x="2508" y="1096"/>
                    </a:lnTo>
                    <a:lnTo>
                      <a:pt x="2479" y="1109"/>
                    </a:lnTo>
                    <a:lnTo>
                      <a:pt x="2449" y="1124"/>
                    </a:lnTo>
                    <a:lnTo>
                      <a:pt x="2422" y="1140"/>
                    </a:lnTo>
                    <a:lnTo>
                      <a:pt x="2395" y="1156"/>
                    </a:lnTo>
                    <a:lnTo>
                      <a:pt x="2370" y="1174"/>
                    </a:lnTo>
                    <a:lnTo>
                      <a:pt x="2345" y="1194"/>
                    </a:lnTo>
                    <a:lnTo>
                      <a:pt x="2321" y="1214"/>
                    </a:lnTo>
                    <a:lnTo>
                      <a:pt x="2297" y="1235"/>
                    </a:lnTo>
                    <a:lnTo>
                      <a:pt x="2274" y="1256"/>
                    </a:lnTo>
                    <a:lnTo>
                      <a:pt x="1846" y="1699"/>
                    </a:lnTo>
                    <a:lnTo>
                      <a:pt x="2274" y="2142"/>
                    </a:lnTo>
                    <a:lnTo>
                      <a:pt x="2297" y="2164"/>
                    </a:lnTo>
                    <a:lnTo>
                      <a:pt x="2321" y="2184"/>
                    </a:lnTo>
                    <a:lnTo>
                      <a:pt x="2345" y="2203"/>
                    </a:lnTo>
                    <a:lnTo>
                      <a:pt x="2370" y="2223"/>
                    </a:lnTo>
                    <a:lnTo>
                      <a:pt x="2395" y="2241"/>
                    </a:lnTo>
                    <a:lnTo>
                      <a:pt x="2422" y="2258"/>
                    </a:lnTo>
                    <a:lnTo>
                      <a:pt x="2449" y="2274"/>
                    </a:lnTo>
                    <a:lnTo>
                      <a:pt x="2479" y="2289"/>
                    </a:lnTo>
                    <a:lnTo>
                      <a:pt x="2508" y="2302"/>
                    </a:lnTo>
                    <a:lnTo>
                      <a:pt x="2540" y="2314"/>
                    </a:lnTo>
                    <a:lnTo>
                      <a:pt x="2572" y="2323"/>
                    </a:lnTo>
                    <a:lnTo>
                      <a:pt x="2606" y="2332"/>
                    </a:lnTo>
                    <a:lnTo>
                      <a:pt x="2642" y="2339"/>
                    </a:lnTo>
                    <a:lnTo>
                      <a:pt x="2678" y="2344"/>
                    </a:lnTo>
                    <a:lnTo>
                      <a:pt x="2717" y="2347"/>
                    </a:lnTo>
                    <a:lnTo>
                      <a:pt x="2756" y="2348"/>
                    </a:lnTo>
                    <a:lnTo>
                      <a:pt x="2789" y="2347"/>
                    </a:lnTo>
                    <a:lnTo>
                      <a:pt x="2822" y="2345"/>
                    </a:lnTo>
                    <a:lnTo>
                      <a:pt x="2854" y="2340"/>
                    </a:lnTo>
                    <a:lnTo>
                      <a:pt x="2886" y="2335"/>
                    </a:lnTo>
                    <a:lnTo>
                      <a:pt x="2917" y="2328"/>
                    </a:lnTo>
                    <a:lnTo>
                      <a:pt x="2948" y="2319"/>
                    </a:lnTo>
                    <a:lnTo>
                      <a:pt x="2977" y="2308"/>
                    </a:lnTo>
                    <a:lnTo>
                      <a:pt x="3006" y="2297"/>
                    </a:lnTo>
                    <a:lnTo>
                      <a:pt x="3034" y="2284"/>
                    </a:lnTo>
                    <a:lnTo>
                      <a:pt x="3061" y="2270"/>
                    </a:lnTo>
                    <a:lnTo>
                      <a:pt x="3087" y="2254"/>
                    </a:lnTo>
                    <a:lnTo>
                      <a:pt x="3112" y="2238"/>
                    </a:lnTo>
                    <a:lnTo>
                      <a:pt x="3138" y="2219"/>
                    </a:lnTo>
                    <a:lnTo>
                      <a:pt x="3161" y="2200"/>
                    </a:lnTo>
                    <a:lnTo>
                      <a:pt x="3184" y="2180"/>
                    </a:lnTo>
                    <a:lnTo>
                      <a:pt x="3206" y="2158"/>
                    </a:lnTo>
                    <a:lnTo>
                      <a:pt x="3226" y="2135"/>
                    </a:lnTo>
                    <a:lnTo>
                      <a:pt x="3246" y="2112"/>
                    </a:lnTo>
                    <a:lnTo>
                      <a:pt x="3264" y="2087"/>
                    </a:lnTo>
                    <a:lnTo>
                      <a:pt x="3281" y="2062"/>
                    </a:lnTo>
                    <a:lnTo>
                      <a:pt x="3298" y="2036"/>
                    </a:lnTo>
                    <a:lnTo>
                      <a:pt x="3313" y="2008"/>
                    </a:lnTo>
                    <a:lnTo>
                      <a:pt x="3326" y="1981"/>
                    </a:lnTo>
                    <a:lnTo>
                      <a:pt x="3338" y="1951"/>
                    </a:lnTo>
                    <a:lnTo>
                      <a:pt x="3349" y="1922"/>
                    </a:lnTo>
                    <a:lnTo>
                      <a:pt x="3359" y="1892"/>
                    </a:lnTo>
                    <a:lnTo>
                      <a:pt x="3367" y="1861"/>
                    </a:lnTo>
                    <a:lnTo>
                      <a:pt x="3374" y="1830"/>
                    </a:lnTo>
                    <a:lnTo>
                      <a:pt x="3380" y="1797"/>
                    </a:lnTo>
                    <a:lnTo>
                      <a:pt x="3383" y="1765"/>
                    </a:lnTo>
                    <a:lnTo>
                      <a:pt x="3385" y="1732"/>
                    </a:lnTo>
                    <a:lnTo>
                      <a:pt x="3387" y="1699"/>
                    </a:lnTo>
                    <a:lnTo>
                      <a:pt x="3385" y="1666"/>
                    </a:lnTo>
                    <a:lnTo>
                      <a:pt x="3383" y="1633"/>
                    </a:lnTo>
                    <a:lnTo>
                      <a:pt x="3380" y="1600"/>
                    </a:lnTo>
                    <a:lnTo>
                      <a:pt x="3374" y="1568"/>
                    </a:lnTo>
                    <a:lnTo>
                      <a:pt x="3367" y="1537"/>
                    </a:lnTo>
                    <a:lnTo>
                      <a:pt x="3359" y="1506"/>
                    </a:lnTo>
                    <a:lnTo>
                      <a:pt x="3349" y="1476"/>
                    </a:lnTo>
                    <a:lnTo>
                      <a:pt x="3338" y="1446"/>
                    </a:lnTo>
                    <a:lnTo>
                      <a:pt x="3326" y="1417"/>
                    </a:lnTo>
                    <a:lnTo>
                      <a:pt x="3313" y="1390"/>
                    </a:lnTo>
                    <a:lnTo>
                      <a:pt x="3298" y="1363"/>
                    </a:lnTo>
                    <a:lnTo>
                      <a:pt x="3281" y="1336"/>
                    </a:lnTo>
                    <a:lnTo>
                      <a:pt x="3264" y="1310"/>
                    </a:lnTo>
                    <a:lnTo>
                      <a:pt x="3246" y="1286"/>
                    </a:lnTo>
                    <a:lnTo>
                      <a:pt x="3226" y="1262"/>
                    </a:lnTo>
                    <a:lnTo>
                      <a:pt x="3206" y="1239"/>
                    </a:lnTo>
                    <a:lnTo>
                      <a:pt x="3184" y="1219"/>
                    </a:lnTo>
                    <a:lnTo>
                      <a:pt x="3161" y="1198"/>
                    </a:lnTo>
                    <a:lnTo>
                      <a:pt x="3138" y="1179"/>
                    </a:lnTo>
                    <a:lnTo>
                      <a:pt x="3112" y="1161"/>
                    </a:lnTo>
                    <a:lnTo>
                      <a:pt x="3087" y="1143"/>
                    </a:lnTo>
                    <a:lnTo>
                      <a:pt x="3061" y="1129"/>
                    </a:lnTo>
                    <a:lnTo>
                      <a:pt x="3034" y="1114"/>
                    </a:lnTo>
                    <a:lnTo>
                      <a:pt x="3006" y="1101"/>
                    </a:lnTo>
                    <a:lnTo>
                      <a:pt x="2977" y="1089"/>
                    </a:lnTo>
                    <a:lnTo>
                      <a:pt x="2948" y="1078"/>
                    </a:lnTo>
                    <a:lnTo>
                      <a:pt x="2917" y="1070"/>
                    </a:lnTo>
                    <a:lnTo>
                      <a:pt x="2886" y="1062"/>
                    </a:lnTo>
                    <a:lnTo>
                      <a:pt x="2854" y="1057"/>
                    </a:lnTo>
                    <a:lnTo>
                      <a:pt x="2822" y="1053"/>
                    </a:lnTo>
                    <a:lnTo>
                      <a:pt x="2789" y="1051"/>
                    </a:lnTo>
                    <a:lnTo>
                      <a:pt x="2756" y="1050"/>
                    </a:lnTo>
                    <a:close/>
                    <a:moveTo>
                      <a:pt x="1693" y="0"/>
                    </a:moveTo>
                    <a:lnTo>
                      <a:pt x="1660" y="1"/>
                    </a:lnTo>
                    <a:lnTo>
                      <a:pt x="1627" y="4"/>
                    </a:lnTo>
                    <a:lnTo>
                      <a:pt x="1595" y="7"/>
                    </a:lnTo>
                    <a:lnTo>
                      <a:pt x="1563" y="13"/>
                    </a:lnTo>
                    <a:lnTo>
                      <a:pt x="1531" y="20"/>
                    </a:lnTo>
                    <a:lnTo>
                      <a:pt x="1501" y="28"/>
                    </a:lnTo>
                    <a:lnTo>
                      <a:pt x="1471" y="38"/>
                    </a:lnTo>
                    <a:lnTo>
                      <a:pt x="1441" y="49"/>
                    </a:lnTo>
                    <a:lnTo>
                      <a:pt x="1413" y="61"/>
                    </a:lnTo>
                    <a:lnTo>
                      <a:pt x="1384" y="74"/>
                    </a:lnTo>
                    <a:lnTo>
                      <a:pt x="1357" y="89"/>
                    </a:lnTo>
                    <a:lnTo>
                      <a:pt x="1331" y="106"/>
                    </a:lnTo>
                    <a:lnTo>
                      <a:pt x="1306" y="123"/>
                    </a:lnTo>
                    <a:lnTo>
                      <a:pt x="1281" y="142"/>
                    </a:lnTo>
                    <a:lnTo>
                      <a:pt x="1258" y="161"/>
                    </a:lnTo>
                    <a:lnTo>
                      <a:pt x="1235" y="182"/>
                    </a:lnTo>
                    <a:lnTo>
                      <a:pt x="1214" y="203"/>
                    </a:lnTo>
                    <a:lnTo>
                      <a:pt x="1193" y="226"/>
                    </a:lnTo>
                    <a:lnTo>
                      <a:pt x="1174" y="250"/>
                    </a:lnTo>
                    <a:lnTo>
                      <a:pt x="1157" y="275"/>
                    </a:lnTo>
                    <a:lnTo>
                      <a:pt x="1140" y="300"/>
                    </a:lnTo>
                    <a:lnTo>
                      <a:pt x="1124" y="327"/>
                    </a:lnTo>
                    <a:lnTo>
                      <a:pt x="1110" y="354"/>
                    </a:lnTo>
                    <a:lnTo>
                      <a:pt x="1097" y="382"/>
                    </a:lnTo>
                    <a:lnTo>
                      <a:pt x="1085" y="411"/>
                    </a:lnTo>
                    <a:lnTo>
                      <a:pt x="1075" y="441"/>
                    </a:lnTo>
                    <a:lnTo>
                      <a:pt x="1066" y="471"/>
                    </a:lnTo>
                    <a:lnTo>
                      <a:pt x="1059" y="502"/>
                    </a:lnTo>
                    <a:lnTo>
                      <a:pt x="1053" y="534"/>
                    </a:lnTo>
                    <a:lnTo>
                      <a:pt x="1049" y="566"/>
                    </a:lnTo>
                    <a:lnTo>
                      <a:pt x="1047" y="599"/>
                    </a:lnTo>
                    <a:lnTo>
                      <a:pt x="1045" y="632"/>
                    </a:lnTo>
                    <a:lnTo>
                      <a:pt x="1047" y="672"/>
                    </a:lnTo>
                    <a:lnTo>
                      <a:pt x="1050" y="711"/>
                    </a:lnTo>
                    <a:lnTo>
                      <a:pt x="1055" y="748"/>
                    </a:lnTo>
                    <a:lnTo>
                      <a:pt x="1061" y="783"/>
                    </a:lnTo>
                    <a:lnTo>
                      <a:pt x="1071" y="817"/>
                    </a:lnTo>
                    <a:lnTo>
                      <a:pt x="1081" y="849"/>
                    </a:lnTo>
                    <a:lnTo>
                      <a:pt x="1092" y="881"/>
                    </a:lnTo>
                    <a:lnTo>
                      <a:pt x="1106" y="911"/>
                    </a:lnTo>
                    <a:lnTo>
                      <a:pt x="1119" y="940"/>
                    </a:lnTo>
                    <a:lnTo>
                      <a:pt x="1135" y="968"/>
                    </a:lnTo>
                    <a:lnTo>
                      <a:pt x="1152" y="995"/>
                    </a:lnTo>
                    <a:lnTo>
                      <a:pt x="1171" y="1020"/>
                    </a:lnTo>
                    <a:lnTo>
                      <a:pt x="1190" y="1045"/>
                    </a:lnTo>
                    <a:lnTo>
                      <a:pt x="1209" y="1070"/>
                    </a:lnTo>
                    <a:lnTo>
                      <a:pt x="1230" y="1093"/>
                    </a:lnTo>
                    <a:lnTo>
                      <a:pt x="1251" y="1116"/>
                    </a:lnTo>
                    <a:lnTo>
                      <a:pt x="1693" y="1545"/>
                    </a:lnTo>
                    <a:lnTo>
                      <a:pt x="2134" y="1116"/>
                    </a:lnTo>
                    <a:lnTo>
                      <a:pt x="2156" y="1093"/>
                    </a:lnTo>
                    <a:lnTo>
                      <a:pt x="2176" y="1070"/>
                    </a:lnTo>
                    <a:lnTo>
                      <a:pt x="2197" y="1045"/>
                    </a:lnTo>
                    <a:lnTo>
                      <a:pt x="2216" y="1020"/>
                    </a:lnTo>
                    <a:lnTo>
                      <a:pt x="2234" y="995"/>
                    </a:lnTo>
                    <a:lnTo>
                      <a:pt x="2250" y="968"/>
                    </a:lnTo>
                    <a:lnTo>
                      <a:pt x="2266" y="940"/>
                    </a:lnTo>
                    <a:lnTo>
                      <a:pt x="2281" y="911"/>
                    </a:lnTo>
                    <a:lnTo>
                      <a:pt x="2295" y="881"/>
                    </a:lnTo>
                    <a:lnTo>
                      <a:pt x="2306" y="849"/>
                    </a:lnTo>
                    <a:lnTo>
                      <a:pt x="2316" y="817"/>
                    </a:lnTo>
                    <a:lnTo>
                      <a:pt x="2324" y="783"/>
                    </a:lnTo>
                    <a:lnTo>
                      <a:pt x="2331" y="748"/>
                    </a:lnTo>
                    <a:lnTo>
                      <a:pt x="2337" y="711"/>
                    </a:lnTo>
                    <a:lnTo>
                      <a:pt x="2339" y="672"/>
                    </a:lnTo>
                    <a:lnTo>
                      <a:pt x="2340" y="632"/>
                    </a:lnTo>
                    <a:lnTo>
                      <a:pt x="2339" y="599"/>
                    </a:lnTo>
                    <a:lnTo>
                      <a:pt x="2337" y="566"/>
                    </a:lnTo>
                    <a:lnTo>
                      <a:pt x="2333" y="534"/>
                    </a:lnTo>
                    <a:lnTo>
                      <a:pt x="2328" y="502"/>
                    </a:lnTo>
                    <a:lnTo>
                      <a:pt x="2320" y="471"/>
                    </a:lnTo>
                    <a:lnTo>
                      <a:pt x="2312" y="441"/>
                    </a:lnTo>
                    <a:lnTo>
                      <a:pt x="2301" y="411"/>
                    </a:lnTo>
                    <a:lnTo>
                      <a:pt x="2289" y="382"/>
                    </a:lnTo>
                    <a:lnTo>
                      <a:pt x="2276" y="354"/>
                    </a:lnTo>
                    <a:lnTo>
                      <a:pt x="2262" y="327"/>
                    </a:lnTo>
                    <a:lnTo>
                      <a:pt x="2247" y="300"/>
                    </a:lnTo>
                    <a:lnTo>
                      <a:pt x="2230" y="275"/>
                    </a:lnTo>
                    <a:lnTo>
                      <a:pt x="2212" y="250"/>
                    </a:lnTo>
                    <a:lnTo>
                      <a:pt x="2192" y="226"/>
                    </a:lnTo>
                    <a:lnTo>
                      <a:pt x="2172" y="203"/>
                    </a:lnTo>
                    <a:lnTo>
                      <a:pt x="2151" y="182"/>
                    </a:lnTo>
                    <a:lnTo>
                      <a:pt x="2128" y="161"/>
                    </a:lnTo>
                    <a:lnTo>
                      <a:pt x="2105" y="142"/>
                    </a:lnTo>
                    <a:lnTo>
                      <a:pt x="2081" y="123"/>
                    </a:lnTo>
                    <a:lnTo>
                      <a:pt x="2055" y="106"/>
                    </a:lnTo>
                    <a:lnTo>
                      <a:pt x="2028" y="89"/>
                    </a:lnTo>
                    <a:lnTo>
                      <a:pt x="2001" y="74"/>
                    </a:lnTo>
                    <a:lnTo>
                      <a:pt x="1974" y="61"/>
                    </a:lnTo>
                    <a:lnTo>
                      <a:pt x="1945" y="49"/>
                    </a:lnTo>
                    <a:lnTo>
                      <a:pt x="1916" y="38"/>
                    </a:lnTo>
                    <a:lnTo>
                      <a:pt x="1885" y="28"/>
                    </a:lnTo>
                    <a:lnTo>
                      <a:pt x="1854" y="20"/>
                    </a:lnTo>
                    <a:lnTo>
                      <a:pt x="1824" y="13"/>
                    </a:lnTo>
                    <a:lnTo>
                      <a:pt x="1792" y="7"/>
                    </a:lnTo>
                    <a:lnTo>
                      <a:pt x="1759" y="4"/>
                    </a:lnTo>
                    <a:lnTo>
                      <a:pt x="1727" y="1"/>
                    </a:lnTo>
                    <a:lnTo>
                      <a:pt x="1693" y="0"/>
                    </a:lnTo>
                    <a:close/>
                    <a:moveTo>
                      <a:pt x="1693" y="279"/>
                    </a:moveTo>
                    <a:lnTo>
                      <a:pt x="1712" y="279"/>
                    </a:lnTo>
                    <a:lnTo>
                      <a:pt x="1731" y="280"/>
                    </a:lnTo>
                    <a:lnTo>
                      <a:pt x="1751" y="282"/>
                    </a:lnTo>
                    <a:lnTo>
                      <a:pt x="1769" y="285"/>
                    </a:lnTo>
                    <a:lnTo>
                      <a:pt x="1787" y="289"/>
                    </a:lnTo>
                    <a:lnTo>
                      <a:pt x="1804" y="293"/>
                    </a:lnTo>
                    <a:lnTo>
                      <a:pt x="1821" y="299"/>
                    </a:lnTo>
                    <a:lnTo>
                      <a:pt x="1838" y="306"/>
                    </a:lnTo>
                    <a:lnTo>
                      <a:pt x="1855" y="313"/>
                    </a:lnTo>
                    <a:lnTo>
                      <a:pt x="1871" y="321"/>
                    </a:lnTo>
                    <a:lnTo>
                      <a:pt x="1886" y="329"/>
                    </a:lnTo>
                    <a:lnTo>
                      <a:pt x="1901" y="338"/>
                    </a:lnTo>
                    <a:lnTo>
                      <a:pt x="1916" y="348"/>
                    </a:lnTo>
                    <a:lnTo>
                      <a:pt x="1929" y="358"/>
                    </a:lnTo>
                    <a:lnTo>
                      <a:pt x="1943" y="369"/>
                    </a:lnTo>
                    <a:lnTo>
                      <a:pt x="1956" y="381"/>
                    </a:lnTo>
                    <a:lnTo>
                      <a:pt x="1968" y="393"/>
                    </a:lnTo>
                    <a:lnTo>
                      <a:pt x="1979" y="405"/>
                    </a:lnTo>
                    <a:lnTo>
                      <a:pt x="1991" y="419"/>
                    </a:lnTo>
                    <a:lnTo>
                      <a:pt x="2001" y="433"/>
                    </a:lnTo>
                    <a:lnTo>
                      <a:pt x="2010" y="447"/>
                    </a:lnTo>
                    <a:lnTo>
                      <a:pt x="2019" y="462"/>
                    </a:lnTo>
                    <a:lnTo>
                      <a:pt x="2027" y="477"/>
                    </a:lnTo>
                    <a:lnTo>
                      <a:pt x="2035" y="493"/>
                    </a:lnTo>
                    <a:lnTo>
                      <a:pt x="2041" y="509"/>
                    </a:lnTo>
                    <a:lnTo>
                      <a:pt x="2047" y="526"/>
                    </a:lnTo>
                    <a:lnTo>
                      <a:pt x="2052" y="542"/>
                    </a:lnTo>
                    <a:lnTo>
                      <a:pt x="2056" y="560"/>
                    </a:lnTo>
                    <a:lnTo>
                      <a:pt x="2059" y="578"/>
                    </a:lnTo>
                    <a:lnTo>
                      <a:pt x="2061" y="596"/>
                    </a:lnTo>
                    <a:lnTo>
                      <a:pt x="2062" y="614"/>
                    </a:lnTo>
                    <a:lnTo>
                      <a:pt x="2064" y="632"/>
                    </a:lnTo>
                    <a:lnTo>
                      <a:pt x="2062" y="653"/>
                    </a:lnTo>
                    <a:lnTo>
                      <a:pt x="2061" y="673"/>
                    </a:lnTo>
                    <a:lnTo>
                      <a:pt x="2059" y="694"/>
                    </a:lnTo>
                    <a:lnTo>
                      <a:pt x="2057" y="713"/>
                    </a:lnTo>
                    <a:lnTo>
                      <a:pt x="2052" y="732"/>
                    </a:lnTo>
                    <a:lnTo>
                      <a:pt x="2048" y="750"/>
                    </a:lnTo>
                    <a:lnTo>
                      <a:pt x="2041" y="767"/>
                    </a:lnTo>
                    <a:lnTo>
                      <a:pt x="2034" y="785"/>
                    </a:lnTo>
                    <a:lnTo>
                      <a:pt x="2026" y="802"/>
                    </a:lnTo>
                    <a:lnTo>
                      <a:pt x="2017" y="819"/>
                    </a:lnTo>
                    <a:lnTo>
                      <a:pt x="2007" y="835"/>
                    </a:lnTo>
                    <a:lnTo>
                      <a:pt x="1995" y="853"/>
                    </a:lnTo>
                    <a:lnTo>
                      <a:pt x="1983" y="870"/>
                    </a:lnTo>
                    <a:lnTo>
                      <a:pt x="1969" y="887"/>
                    </a:lnTo>
                    <a:lnTo>
                      <a:pt x="1954" y="903"/>
                    </a:lnTo>
                    <a:lnTo>
                      <a:pt x="1938" y="920"/>
                    </a:lnTo>
                    <a:lnTo>
                      <a:pt x="1693" y="1167"/>
                    </a:lnTo>
                    <a:lnTo>
                      <a:pt x="1449" y="922"/>
                    </a:lnTo>
                    <a:lnTo>
                      <a:pt x="1433" y="904"/>
                    </a:lnTo>
                    <a:lnTo>
                      <a:pt x="1417" y="887"/>
                    </a:lnTo>
                    <a:lnTo>
                      <a:pt x="1404" y="871"/>
                    </a:lnTo>
                    <a:lnTo>
                      <a:pt x="1391" y="854"/>
                    </a:lnTo>
                    <a:lnTo>
                      <a:pt x="1380" y="837"/>
                    </a:lnTo>
                    <a:lnTo>
                      <a:pt x="1370" y="819"/>
                    </a:lnTo>
                    <a:lnTo>
                      <a:pt x="1361" y="802"/>
                    </a:lnTo>
                    <a:lnTo>
                      <a:pt x="1351" y="785"/>
                    </a:lnTo>
                    <a:lnTo>
                      <a:pt x="1345" y="768"/>
                    </a:lnTo>
                    <a:lnTo>
                      <a:pt x="1339" y="750"/>
                    </a:lnTo>
                    <a:lnTo>
                      <a:pt x="1333" y="732"/>
                    </a:lnTo>
                    <a:lnTo>
                      <a:pt x="1330" y="713"/>
                    </a:lnTo>
                    <a:lnTo>
                      <a:pt x="1326" y="694"/>
                    </a:lnTo>
                    <a:lnTo>
                      <a:pt x="1324" y="673"/>
                    </a:lnTo>
                    <a:lnTo>
                      <a:pt x="1323" y="653"/>
                    </a:lnTo>
                    <a:lnTo>
                      <a:pt x="1323" y="632"/>
                    </a:lnTo>
                    <a:lnTo>
                      <a:pt x="1323" y="613"/>
                    </a:lnTo>
                    <a:lnTo>
                      <a:pt x="1324" y="595"/>
                    </a:lnTo>
                    <a:lnTo>
                      <a:pt x="1326" y="576"/>
                    </a:lnTo>
                    <a:lnTo>
                      <a:pt x="1330" y="559"/>
                    </a:lnTo>
                    <a:lnTo>
                      <a:pt x="1334" y="542"/>
                    </a:lnTo>
                    <a:lnTo>
                      <a:pt x="1339" y="525"/>
                    </a:lnTo>
                    <a:lnTo>
                      <a:pt x="1345" y="508"/>
                    </a:lnTo>
                    <a:lnTo>
                      <a:pt x="1351" y="492"/>
                    </a:lnTo>
                    <a:lnTo>
                      <a:pt x="1358" y="476"/>
                    </a:lnTo>
                    <a:lnTo>
                      <a:pt x="1366" y="461"/>
                    </a:lnTo>
                    <a:lnTo>
                      <a:pt x="1375" y="446"/>
                    </a:lnTo>
                    <a:lnTo>
                      <a:pt x="1384" y="431"/>
                    </a:lnTo>
                    <a:lnTo>
                      <a:pt x="1395" y="418"/>
                    </a:lnTo>
                    <a:lnTo>
                      <a:pt x="1405" y="404"/>
                    </a:lnTo>
                    <a:lnTo>
                      <a:pt x="1416" y="392"/>
                    </a:lnTo>
                    <a:lnTo>
                      <a:pt x="1429" y="379"/>
                    </a:lnTo>
                    <a:lnTo>
                      <a:pt x="1441" y="368"/>
                    </a:lnTo>
                    <a:lnTo>
                      <a:pt x="1455" y="357"/>
                    </a:lnTo>
                    <a:lnTo>
                      <a:pt x="1469" y="347"/>
                    </a:lnTo>
                    <a:lnTo>
                      <a:pt x="1483" y="337"/>
                    </a:lnTo>
                    <a:lnTo>
                      <a:pt x="1498" y="328"/>
                    </a:lnTo>
                    <a:lnTo>
                      <a:pt x="1514" y="320"/>
                    </a:lnTo>
                    <a:lnTo>
                      <a:pt x="1530" y="312"/>
                    </a:lnTo>
                    <a:lnTo>
                      <a:pt x="1546" y="305"/>
                    </a:lnTo>
                    <a:lnTo>
                      <a:pt x="1563" y="299"/>
                    </a:lnTo>
                    <a:lnTo>
                      <a:pt x="1580" y="293"/>
                    </a:lnTo>
                    <a:lnTo>
                      <a:pt x="1598" y="289"/>
                    </a:lnTo>
                    <a:lnTo>
                      <a:pt x="1617" y="285"/>
                    </a:lnTo>
                    <a:lnTo>
                      <a:pt x="1635" y="282"/>
                    </a:lnTo>
                    <a:lnTo>
                      <a:pt x="1654" y="280"/>
                    </a:lnTo>
                    <a:lnTo>
                      <a:pt x="1673" y="279"/>
                    </a:lnTo>
                    <a:lnTo>
                      <a:pt x="1693" y="279"/>
                    </a:lnTo>
                    <a:close/>
                    <a:moveTo>
                      <a:pt x="1693" y="1852"/>
                    </a:moveTo>
                    <a:lnTo>
                      <a:pt x="1688" y="1853"/>
                    </a:lnTo>
                    <a:lnTo>
                      <a:pt x="1681" y="1857"/>
                    </a:lnTo>
                    <a:lnTo>
                      <a:pt x="1673" y="1863"/>
                    </a:lnTo>
                    <a:lnTo>
                      <a:pt x="1663" y="1870"/>
                    </a:lnTo>
                    <a:lnTo>
                      <a:pt x="1638" y="1892"/>
                    </a:lnTo>
                    <a:lnTo>
                      <a:pt x="1609" y="1919"/>
                    </a:lnTo>
                    <a:lnTo>
                      <a:pt x="1537" y="1988"/>
                    </a:lnTo>
                    <a:lnTo>
                      <a:pt x="1458" y="2067"/>
                    </a:lnTo>
                    <a:lnTo>
                      <a:pt x="1381" y="2146"/>
                    </a:lnTo>
                    <a:lnTo>
                      <a:pt x="1315" y="2215"/>
                    </a:lnTo>
                    <a:lnTo>
                      <a:pt x="1270" y="2263"/>
                    </a:lnTo>
                    <a:lnTo>
                      <a:pt x="1251" y="2282"/>
                    </a:lnTo>
                    <a:lnTo>
                      <a:pt x="1230" y="2305"/>
                    </a:lnTo>
                    <a:lnTo>
                      <a:pt x="1209" y="2328"/>
                    </a:lnTo>
                    <a:lnTo>
                      <a:pt x="1190" y="2352"/>
                    </a:lnTo>
                    <a:lnTo>
                      <a:pt x="1171" y="2377"/>
                    </a:lnTo>
                    <a:lnTo>
                      <a:pt x="1152" y="2403"/>
                    </a:lnTo>
                    <a:lnTo>
                      <a:pt x="1135" y="2429"/>
                    </a:lnTo>
                    <a:lnTo>
                      <a:pt x="1119" y="2458"/>
                    </a:lnTo>
                    <a:lnTo>
                      <a:pt x="1105" y="2486"/>
                    </a:lnTo>
                    <a:lnTo>
                      <a:pt x="1092" y="2517"/>
                    </a:lnTo>
                    <a:lnTo>
                      <a:pt x="1081" y="2548"/>
                    </a:lnTo>
                    <a:lnTo>
                      <a:pt x="1071" y="2581"/>
                    </a:lnTo>
                    <a:lnTo>
                      <a:pt x="1061" y="2615"/>
                    </a:lnTo>
                    <a:lnTo>
                      <a:pt x="1055" y="2651"/>
                    </a:lnTo>
                    <a:lnTo>
                      <a:pt x="1050" y="2687"/>
                    </a:lnTo>
                    <a:lnTo>
                      <a:pt x="1047" y="2726"/>
                    </a:lnTo>
                    <a:lnTo>
                      <a:pt x="1045" y="2766"/>
                    </a:lnTo>
                    <a:lnTo>
                      <a:pt x="1047" y="2799"/>
                    </a:lnTo>
                    <a:lnTo>
                      <a:pt x="1049" y="2832"/>
                    </a:lnTo>
                    <a:lnTo>
                      <a:pt x="1053" y="2864"/>
                    </a:lnTo>
                    <a:lnTo>
                      <a:pt x="1059" y="2896"/>
                    </a:lnTo>
                    <a:lnTo>
                      <a:pt x="1066" y="2927"/>
                    </a:lnTo>
                    <a:lnTo>
                      <a:pt x="1075" y="2957"/>
                    </a:lnTo>
                    <a:lnTo>
                      <a:pt x="1085" y="2986"/>
                    </a:lnTo>
                    <a:lnTo>
                      <a:pt x="1097" y="3016"/>
                    </a:lnTo>
                    <a:lnTo>
                      <a:pt x="1109" y="3043"/>
                    </a:lnTo>
                    <a:lnTo>
                      <a:pt x="1124" y="3071"/>
                    </a:lnTo>
                    <a:lnTo>
                      <a:pt x="1140" y="3098"/>
                    </a:lnTo>
                    <a:lnTo>
                      <a:pt x="1156" y="3123"/>
                    </a:lnTo>
                    <a:lnTo>
                      <a:pt x="1174" y="3148"/>
                    </a:lnTo>
                    <a:lnTo>
                      <a:pt x="1193" y="3171"/>
                    </a:lnTo>
                    <a:lnTo>
                      <a:pt x="1214" y="3194"/>
                    </a:lnTo>
                    <a:lnTo>
                      <a:pt x="1235" y="3216"/>
                    </a:lnTo>
                    <a:lnTo>
                      <a:pt x="1258" y="3236"/>
                    </a:lnTo>
                    <a:lnTo>
                      <a:pt x="1281" y="3257"/>
                    </a:lnTo>
                    <a:lnTo>
                      <a:pt x="1306" y="3275"/>
                    </a:lnTo>
                    <a:lnTo>
                      <a:pt x="1331" y="3292"/>
                    </a:lnTo>
                    <a:lnTo>
                      <a:pt x="1357" y="3308"/>
                    </a:lnTo>
                    <a:lnTo>
                      <a:pt x="1384" y="3323"/>
                    </a:lnTo>
                    <a:lnTo>
                      <a:pt x="1413" y="3336"/>
                    </a:lnTo>
                    <a:lnTo>
                      <a:pt x="1441" y="3349"/>
                    </a:lnTo>
                    <a:lnTo>
                      <a:pt x="1471" y="3360"/>
                    </a:lnTo>
                    <a:lnTo>
                      <a:pt x="1501" y="3370"/>
                    </a:lnTo>
                    <a:lnTo>
                      <a:pt x="1531" y="3378"/>
                    </a:lnTo>
                    <a:lnTo>
                      <a:pt x="1563" y="3384"/>
                    </a:lnTo>
                    <a:lnTo>
                      <a:pt x="1595" y="3390"/>
                    </a:lnTo>
                    <a:lnTo>
                      <a:pt x="1627" y="3395"/>
                    </a:lnTo>
                    <a:lnTo>
                      <a:pt x="1660" y="3397"/>
                    </a:lnTo>
                    <a:lnTo>
                      <a:pt x="1693" y="3397"/>
                    </a:lnTo>
                    <a:lnTo>
                      <a:pt x="1727" y="3397"/>
                    </a:lnTo>
                    <a:lnTo>
                      <a:pt x="1759" y="3395"/>
                    </a:lnTo>
                    <a:lnTo>
                      <a:pt x="1792" y="3390"/>
                    </a:lnTo>
                    <a:lnTo>
                      <a:pt x="1824" y="3384"/>
                    </a:lnTo>
                    <a:lnTo>
                      <a:pt x="1854" y="3378"/>
                    </a:lnTo>
                    <a:lnTo>
                      <a:pt x="1885" y="3370"/>
                    </a:lnTo>
                    <a:lnTo>
                      <a:pt x="1916" y="3360"/>
                    </a:lnTo>
                    <a:lnTo>
                      <a:pt x="1945" y="3349"/>
                    </a:lnTo>
                    <a:lnTo>
                      <a:pt x="1974" y="3336"/>
                    </a:lnTo>
                    <a:lnTo>
                      <a:pt x="2001" y="3323"/>
                    </a:lnTo>
                    <a:lnTo>
                      <a:pt x="2028" y="3308"/>
                    </a:lnTo>
                    <a:lnTo>
                      <a:pt x="2055" y="3292"/>
                    </a:lnTo>
                    <a:lnTo>
                      <a:pt x="2081" y="3275"/>
                    </a:lnTo>
                    <a:lnTo>
                      <a:pt x="2105" y="3257"/>
                    </a:lnTo>
                    <a:lnTo>
                      <a:pt x="2128" y="3236"/>
                    </a:lnTo>
                    <a:lnTo>
                      <a:pt x="2151" y="3216"/>
                    </a:lnTo>
                    <a:lnTo>
                      <a:pt x="2172" y="3194"/>
                    </a:lnTo>
                    <a:lnTo>
                      <a:pt x="2192" y="3171"/>
                    </a:lnTo>
                    <a:lnTo>
                      <a:pt x="2212" y="3148"/>
                    </a:lnTo>
                    <a:lnTo>
                      <a:pt x="2230" y="3123"/>
                    </a:lnTo>
                    <a:lnTo>
                      <a:pt x="2247" y="3098"/>
                    </a:lnTo>
                    <a:lnTo>
                      <a:pt x="2262" y="3071"/>
                    </a:lnTo>
                    <a:lnTo>
                      <a:pt x="2276" y="3043"/>
                    </a:lnTo>
                    <a:lnTo>
                      <a:pt x="2289" y="3016"/>
                    </a:lnTo>
                    <a:lnTo>
                      <a:pt x="2301" y="2986"/>
                    </a:lnTo>
                    <a:lnTo>
                      <a:pt x="2312" y="2957"/>
                    </a:lnTo>
                    <a:lnTo>
                      <a:pt x="2320" y="2927"/>
                    </a:lnTo>
                    <a:lnTo>
                      <a:pt x="2328" y="2896"/>
                    </a:lnTo>
                    <a:lnTo>
                      <a:pt x="2333" y="2864"/>
                    </a:lnTo>
                    <a:lnTo>
                      <a:pt x="2337" y="2832"/>
                    </a:lnTo>
                    <a:lnTo>
                      <a:pt x="2339" y="2799"/>
                    </a:lnTo>
                    <a:lnTo>
                      <a:pt x="2340" y="2766"/>
                    </a:lnTo>
                    <a:lnTo>
                      <a:pt x="2339" y="2726"/>
                    </a:lnTo>
                    <a:lnTo>
                      <a:pt x="2337" y="2687"/>
                    </a:lnTo>
                    <a:lnTo>
                      <a:pt x="2331" y="2651"/>
                    </a:lnTo>
                    <a:lnTo>
                      <a:pt x="2324" y="2615"/>
                    </a:lnTo>
                    <a:lnTo>
                      <a:pt x="2316" y="2581"/>
                    </a:lnTo>
                    <a:lnTo>
                      <a:pt x="2306" y="2548"/>
                    </a:lnTo>
                    <a:lnTo>
                      <a:pt x="2295" y="2517"/>
                    </a:lnTo>
                    <a:lnTo>
                      <a:pt x="2281" y="2486"/>
                    </a:lnTo>
                    <a:lnTo>
                      <a:pt x="2266" y="2458"/>
                    </a:lnTo>
                    <a:lnTo>
                      <a:pt x="2250" y="2429"/>
                    </a:lnTo>
                    <a:lnTo>
                      <a:pt x="2234" y="2403"/>
                    </a:lnTo>
                    <a:lnTo>
                      <a:pt x="2216" y="2377"/>
                    </a:lnTo>
                    <a:lnTo>
                      <a:pt x="2197" y="2352"/>
                    </a:lnTo>
                    <a:lnTo>
                      <a:pt x="2176" y="2328"/>
                    </a:lnTo>
                    <a:lnTo>
                      <a:pt x="2156" y="2305"/>
                    </a:lnTo>
                    <a:lnTo>
                      <a:pt x="2134" y="2282"/>
                    </a:lnTo>
                    <a:lnTo>
                      <a:pt x="1693" y="1852"/>
                    </a:lnTo>
                    <a:close/>
                    <a:moveTo>
                      <a:pt x="1693" y="2231"/>
                    </a:moveTo>
                    <a:lnTo>
                      <a:pt x="1936" y="2476"/>
                    </a:lnTo>
                    <a:lnTo>
                      <a:pt x="1953" y="2493"/>
                    </a:lnTo>
                    <a:lnTo>
                      <a:pt x="1968" y="2510"/>
                    </a:lnTo>
                    <a:lnTo>
                      <a:pt x="1982" y="2528"/>
                    </a:lnTo>
                    <a:lnTo>
                      <a:pt x="1994" y="2545"/>
                    </a:lnTo>
                    <a:lnTo>
                      <a:pt x="2007" y="2562"/>
                    </a:lnTo>
                    <a:lnTo>
                      <a:pt x="2017" y="2579"/>
                    </a:lnTo>
                    <a:lnTo>
                      <a:pt x="2026" y="2596"/>
                    </a:lnTo>
                    <a:lnTo>
                      <a:pt x="2034" y="2613"/>
                    </a:lnTo>
                    <a:lnTo>
                      <a:pt x="2041" y="2630"/>
                    </a:lnTo>
                    <a:lnTo>
                      <a:pt x="2048" y="2648"/>
                    </a:lnTo>
                    <a:lnTo>
                      <a:pt x="2052" y="2667"/>
                    </a:lnTo>
                    <a:lnTo>
                      <a:pt x="2057" y="2685"/>
                    </a:lnTo>
                    <a:lnTo>
                      <a:pt x="2059" y="2704"/>
                    </a:lnTo>
                    <a:lnTo>
                      <a:pt x="2061" y="2724"/>
                    </a:lnTo>
                    <a:lnTo>
                      <a:pt x="2062" y="2744"/>
                    </a:lnTo>
                    <a:lnTo>
                      <a:pt x="2064" y="2766"/>
                    </a:lnTo>
                    <a:lnTo>
                      <a:pt x="2062" y="2784"/>
                    </a:lnTo>
                    <a:lnTo>
                      <a:pt x="2061" y="2802"/>
                    </a:lnTo>
                    <a:lnTo>
                      <a:pt x="2059" y="2821"/>
                    </a:lnTo>
                    <a:lnTo>
                      <a:pt x="2056" y="2839"/>
                    </a:lnTo>
                    <a:lnTo>
                      <a:pt x="2052" y="2856"/>
                    </a:lnTo>
                    <a:lnTo>
                      <a:pt x="2048" y="2873"/>
                    </a:lnTo>
                    <a:lnTo>
                      <a:pt x="2042" y="2890"/>
                    </a:lnTo>
                    <a:lnTo>
                      <a:pt x="2035" y="2906"/>
                    </a:lnTo>
                    <a:lnTo>
                      <a:pt x="2028" y="2922"/>
                    </a:lnTo>
                    <a:lnTo>
                      <a:pt x="2020" y="2937"/>
                    </a:lnTo>
                    <a:lnTo>
                      <a:pt x="2011" y="2952"/>
                    </a:lnTo>
                    <a:lnTo>
                      <a:pt x="2002" y="2967"/>
                    </a:lnTo>
                    <a:lnTo>
                      <a:pt x="1992" y="2980"/>
                    </a:lnTo>
                    <a:lnTo>
                      <a:pt x="1981" y="2993"/>
                    </a:lnTo>
                    <a:lnTo>
                      <a:pt x="1969" y="3006"/>
                    </a:lnTo>
                    <a:lnTo>
                      <a:pt x="1958" y="3018"/>
                    </a:lnTo>
                    <a:lnTo>
                      <a:pt x="1944" y="3030"/>
                    </a:lnTo>
                    <a:lnTo>
                      <a:pt x="1932" y="3041"/>
                    </a:lnTo>
                    <a:lnTo>
                      <a:pt x="1918" y="3051"/>
                    </a:lnTo>
                    <a:lnTo>
                      <a:pt x="1903" y="3060"/>
                    </a:lnTo>
                    <a:lnTo>
                      <a:pt x="1888" y="3069"/>
                    </a:lnTo>
                    <a:lnTo>
                      <a:pt x="1873" y="3077"/>
                    </a:lnTo>
                    <a:lnTo>
                      <a:pt x="1857" y="3085"/>
                    </a:lnTo>
                    <a:lnTo>
                      <a:pt x="1840" y="3092"/>
                    </a:lnTo>
                    <a:lnTo>
                      <a:pt x="1824" y="3099"/>
                    </a:lnTo>
                    <a:lnTo>
                      <a:pt x="1805" y="3104"/>
                    </a:lnTo>
                    <a:lnTo>
                      <a:pt x="1788" y="3108"/>
                    </a:lnTo>
                    <a:lnTo>
                      <a:pt x="1770" y="3113"/>
                    </a:lnTo>
                    <a:lnTo>
                      <a:pt x="1751" y="3115"/>
                    </a:lnTo>
                    <a:lnTo>
                      <a:pt x="1733" y="3117"/>
                    </a:lnTo>
                    <a:lnTo>
                      <a:pt x="1713" y="3119"/>
                    </a:lnTo>
                    <a:lnTo>
                      <a:pt x="1693" y="3120"/>
                    </a:lnTo>
                    <a:lnTo>
                      <a:pt x="1673" y="3119"/>
                    </a:lnTo>
                    <a:lnTo>
                      <a:pt x="1654" y="3117"/>
                    </a:lnTo>
                    <a:lnTo>
                      <a:pt x="1635" y="3115"/>
                    </a:lnTo>
                    <a:lnTo>
                      <a:pt x="1617" y="3113"/>
                    </a:lnTo>
                    <a:lnTo>
                      <a:pt x="1598" y="3108"/>
                    </a:lnTo>
                    <a:lnTo>
                      <a:pt x="1580" y="3104"/>
                    </a:lnTo>
                    <a:lnTo>
                      <a:pt x="1563" y="3099"/>
                    </a:lnTo>
                    <a:lnTo>
                      <a:pt x="1546" y="3092"/>
                    </a:lnTo>
                    <a:lnTo>
                      <a:pt x="1530" y="3085"/>
                    </a:lnTo>
                    <a:lnTo>
                      <a:pt x="1514" y="3077"/>
                    </a:lnTo>
                    <a:lnTo>
                      <a:pt x="1498" y="3069"/>
                    </a:lnTo>
                    <a:lnTo>
                      <a:pt x="1483" y="3060"/>
                    </a:lnTo>
                    <a:lnTo>
                      <a:pt x="1469" y="3051"/>
                    </a:lnTo>
                    <a:lnTo>
                      <a:pt x="1455" y="3041"/>
                    </a:lnTo>
                    <a:lnTo>
                      <a:pt x="1441" y="3030"/>
                    </a:lnTo>
                    <a:lnTo>
                      <a:pt x="1429" y="3018"/>
                    </a:lnTo>
                    <a:lnTo>
                      <a:pt x="1416" y="3006"/>
                    </a:lnTo>
                    <a:lnTo>
                      <a:pt x="1405" y="2993"/>
                    </a:lnTo>
                    <a:lnTo>
                      <a:pt x="1395" y="2980"/>
                    </a:lnTo>
                    <a:lnTo>
                      <a:pt x="1384" y="2967"/>
                    </a:lnTo>
                    <a:lnTo>
                      <a:pt x="1375" y="2952"/>
                    </a:lnTo>
                    <a:lnTo>
                      <a:pt x="1366" y="2937"/>
                    </a:lnTo>
                    <a:lnTo>
                      <a:pt x="1358" y="2922"/>
                    </a:lnTo>
                    <a:lnTo>
                      <a:pt x="1351" y="2906"/>
                    </a:lnTo>
                    <a:lnTo>
                      <a:pt x="1345" y="2890"/>
                    </a:lnTo>
                    <a:lnTo>
                      <a:pt x="1339" y="2873"/>
                    </a:lnTo>
                    <a:lnTo>
                      <a:pt x="1334" y="2856"/>
                    </a:lnTo>
                    <a:lnTo>
                      <a:pt x="1330" y="2839"/>
                    </a:lnTo>
                    <a:lnTo>
                      <a:pt x="1326" y="2821"/>
                    </a:lnTo>
                    <a:lnTo>
                      <a:pt x="1324" y="2802"/>
                    </a:lnTo>
                    <a:lnTo>
                      <a:pt x="1323" y="2784"/>
                    </a:lnTo>
                    <a:lnTo>
                      <a:pt x="1323" y="2766"/>
                    </a:lnTo>
                    <a:lnTo>
                      <a:pt x="1323" y="2744"/>
                    </a:lnTo>
                    <a:lnTo>
                      <a:pt x="1324" y="2724"/>
                    </a:lnTo>
                    <a:lnTo>
                      <a:pt x="1326" y="2704"/>
                    </a:lnTo>
                    <a:lnTo>
                      <a:pt x="1330" y="2685"/>
                    </a:lnTo>
                    <a:lnTo>
                      <a:pt x="1333" y="2667"/>
                    </a:lnTo>
                    <a:lnTo>
                      <a:pt x="1339" y="2648"/>
                    </a:lnTo>
                    <a:lnTo>
                      <a:pt x="1345" y="2630"/>
                    </a:lnTo>
                    <a:lnTo>
                      <a:pt x="1351" y="2613"/>
                    </a:lnTo>
                    <a:lnTo>
                      <a:pt x="1359" y="2596"/>
                    </a:lnTo>
                    <a:lnTo>
                      <a:pt x="1369" y="2579"/>
                    </a:lnTo>
                    <a:lnTo>
                      <a:pt x="1379" y="2562"/>
                    </a:lnTo>
                    <a:lnTo>
                      <a:pt x="1390" y="2545"/>
                    </a:lnTo>
                    <a:lnTo>
                      <a:pt x="1403" y="2529"/>
                    </a:lnTo>
                    <a:lnTo>
                      <a:pt x="1416" y="2512"/>
                    </a:lnTo>
                    <a:lnTo>
                      <a:pt x="1432" y="2494"/>
                    </a:lnTo>
                    <a:lnTo>
                      <a:pt x="1448" y="2477"/>
                    </a:lnTo>
                    <a:lnTo>
                      <a:pt x="1693" y="2231"/>
                    </a:lnTo>
                    <a:close/>
                    <a:moveTo>
                      <a:pt x="629" y="1050"/>
                    </a:moveTo>
                    <a:lnTo>
                      <a:pt x="596" y="1051"/>
                    </a:lnTo>
                    <a:lnTo>
                      <a:pt x="563" y="1053"/>
                    </a:lnTo>
                    <a:lnTo>
                      <a:pt x="531" y="1057"/>
                    </a:lnTo>
                    <a:lnTo>
                      <a:pt x="499" y="1062"/>
                    </a:lnTo>
                    <a:lnTo>
                      <a:pt x="469" y="1070"/>
                    </a:lnTo>
                    <a:lnTo>
                      <a:pt x="439" y="1078"/>
                    </a:lnTo>
                    <a:lnTo>
                      <a:pt x="410" y="1089"/>
                    </a:lnTo>
                    <a:lnTo>
                      <a:pt x="380" y="1101"/>
                    </a:lnTo>
                    <a:lnTo>
                      <a:pt x="353" y="1114"/>
                    </a:lnTo>
                    <a:lnTo>
                      <a:pt x="325" y="1129"/>
                    </a:lnTo>
                    <a:lnTo>
                      <a:pt x="299" y="1143"/>
                    </a:lnTo>
                    <a:lnTo>
                      <a:pt x="273" y="1161"/>
                    </a:lnTo>
                    <a:lnTo>
                      <a:pt x="249" y="1179"/>
                    </a:lnTo>
                    <a:lnTo>
                      <a:pt x="225" y="1198"/>
                    </a:lnTo>
                    <a:lnTo>
                      <a:pt x="203" y="1219"/>
                    </a:lnTo>
                    <a:lnTo>
                      <a:pt x="181" y="1239"/>
                    </a:lnTo>
                    <a:lnTo>
                      <a:pt x="160" y="1262"/>
                    </a:lnTo>
                    <a:lnTo>
                      <a:pt x="141" y="1286"/>
                    </a:lnTo>
                    <a:lnTo>
                      <a:pt x="122" y="1310"/>
                    </a:lnTo>
                    <a:lnTo>
                      <a:pt x="105" y="1336"/>
                    </a:lnTo>
                    <a:lnTo>
                      <a:pt x="89" y="1363"/>
                    </a:lnTo>
                    <a:lnTo>
                      <a:pt x="74" y="1390"/>
                    </a:lnTo>
                    <a:lnTo>
                      <a:pt x="60" y="1417"/>
                    </a:lnTo>
                    <a:lnTo>
                      <a:pt x="48" y="1446"/>
                    </a:lnTo>
                    <a:lnTo>
                      <a:pt x="36" y="1476"/>
                    </a:lnTo>
                    <a:lnTo>
                      <a:pt x="27" y="1506"/>
                    </a:lnTo>
                    <a:lnTo>
                      <a:pt x="19" y="1537"/>
                    </a:lnTo>
                    <a:lnTo>
                      <a:pt x="13" y="1568"/>
                    </a:lnTo>
                    <a:lnTo>
                      <a:pt x="7" y="1600"/>
                    </a:lnTo>
                    <a:lnTo>
                      <a:pt x="3" y="1633"/>
                    </a:lnTo>
                    <a:lnTo>
                      <a:pt x="0" y="1666"/>
                    </a:lnTo>
                    <a:lnTo>
                      <a:pt x="0" y="1699"/>
                    </a:lnTo>
                    <a:lnTo>
                      <a:pt x="0" y="1732"/>
                    </a:lnTo>
                    <a:lnTo>
                      <a:pt x="3" y="1765"/>
                    </a:lnTo>
                    <a:lnTo>
                      <a:pt x="7" y="1797"/>
                    </a:lnTo>
                    <a:lnTo>
                      <a:pt x="13" y="1830"/>
                    </a:lnTo>
                    <a:lnTo>
                      <a:pt x="19" y="1861"/>
                    </a:lnTo>
                    <a:lnTo>
                      <a:pt x="27" y="1892"/>
                    </a:lnTo>
                    <a:lnTo>
                      <a:pt x="36" y="1922"/>
                    </a:lnTo>
                    <a:lnTo>
                      <a:pt x="48" y="1951"/>
                    </a:lnTo>
                    <a:lnTo>
                      <a:pt x="60" y="1981"/>
                    </a:lnTo>
                    <a:lnTo>
                      <a:pt x="74" y="2008"/>
                    </a:lnTo>
                    <a:lnTo>
                      <a:pt x="89" y="2036"/>
                    </a:lnTo>
                    <a:lnTo>
                      <a:pt x="105" y="2062"/>
                    </a:lnTo>
                    <a:lnTo>
                      <a:pt x="122" y="2087"/>
                    </a:lnTo>
                    <a:lnTo>
                      <a:pt x="141" y="2112"/>
                    </a:lnTo>
                    <a:lnTo>
                      <a:pt x="160" y="2135"/>
                    </a:lnTo>
                    <a:lnTo>
                      <a:pt x="181" y="2158"/>
                    </a:lnTo>
                    <a:lnTo>
                      <a:pt x="203" y="2180"/>
                    </a:lnTo>
                    <a:lnTo>
                      <a:pt x="225" y="2200"/>
                    </a:lnTo>
                    <a:lnTo>
                      <a:pt x="249" y="2219"/>
                    </a:lnTo>
                    <a:lnTo>
                      <a:pt x="273" y="2238"/>
                    </a:lnTo>
                    <a:lnTo>
                      <a:pt x="299" y="2254"/>
                    </a:lnTo>
                    <a:lnTo>
                      <a:pt x="325" y="2270"/>
                    </a:lnTo>
                    <a:lnTo>
                      <a:pt x="353" y="2284"/>
                    </a:lnTo>
                    <a:lnTo>
                      <a:pt x="380" y="2297"/>
                    </a:lnTo>
                    <a:lnTo>
                      <a:pt x="410" y="2308"/>
                    </a:lnTo>
                    <a:lnTo>
                      <a:pt x="439" y="2319"/>
                    </a:lnTo>
                    <a:lnTo>
                      <a:pt x="469" y="2328"/>
                    </a:lnTo>
                    <a:lnTo>
                      <a:pt x="499" y="2335"/>
                    </a:lnTo>
                    <a:lnTo>
                      <a:pt x="531" y="2340"/>
                    </a:lnTo>
                    <a:lnTo>
                      <a:pt x="563" y="2345"/>
                    </a:lnTo>
                    <a:lnTo>
                      <a:pt x="596" y="2347"/>
                    </a:lnTo>
                    <a:lnTo>
                      <a:pt x="629" y="2348"/>
                    </a:lnTo>
                    <a:lnTo>
                      <a:pt x="669" y="2347"/>
                    </a:lnTo>
                    <a:lnTo>
                      <a:pt x="708" y="2344"/>
                    </a:lnTo>
                    <a:lnTo>
                      <a:pt x="744" y="2339"/>
                    </a:lnTo>
                    <a:lnTo>
                      <a:pt x="779" y="2332"/>
                    </a:lnTo>
                    <a:lnTo>
                      <a:pt x="813" y="2323"/>
                    </a:lnTo>
                    <a:lnTo>
                      <a:pt x="846" y="2314"/>
                    </a:lnTo>
                    <a:lnTo>
                      <a:pt x="877" y="2302"/>
                    </a:lnTo>
                    <a:lnTo>
                      <a:pt x="908" y="2289"/>
                    </a:lnTo>
                    <a:lnTo>
                      <a:pt x="936" y="2274"/>
                    </a:lnTo>
                    <a:lnTo>
                      <a:pt x="964" y="2258"/>
                    </a:lnTo>
                    <a:lnTo>
                      <a:pt x="991" y="2241"/>
                    </a:lnTo>
                    <a:lnTo>
                      <a:pt x="1017" y="2223"/>
                    </a:lnTo>
                    <a:lnTo>
                      <a:pt x="1042" y="2203"/>
                    </a:lnTo>
                    <a:lnTo>
                      <a:pt x="1066" y="2184"/>
                    </a:lnTo>
                    <a:lnTo>
                      <a:pt x="1089" y="2164"/>
                    </a:lnTo>
                    <a:lnTo>
                      <a:pt x="1111" y="2142"/>
                    </a:lnTo>
                    <a:lnTo>
                      <a:pt x="1540" y="1699"/>
                    </a:lnTo>
                    <a:lnTo>
                      <a:pt x="1111" y="1256"/>
                    </a:lnTo>
                    <a:lnTo>
                      <a:pt x="1089" y="1235"/>
                    </a:lnTo>
                    <a:lnTo>
                      <a:pt x="1066" y="1214"/>
                    </a:lnTo>
                    <a:lnTo>
                      <a:pt x="1042" y="1194"/>
                    </a:lnTo>
                    <a:lnTo>
                      <a:pt x="1017" y="1174"/>
                    </a:lnTo>
                    <a:lnTo>
                      <a:pt x="991" y="1156"/>
                    </a:lnTo>
                    <a:lnTo>
                      <a:pt x="964" y="1140"/>
                    </a:lnTo>
                    <a:lnTo>
                      <a:pt x="936" y="1124"/>
                    </a:lnTo>
                    <a:lnTo>
                      <a:pt x="908" y="1109"/>
                    </a:lnTo>
                    <a:lnTo>
                      <a:pt x="877" y="1096"/>
                    </a:lnTo>
                    <a:lnTo>
                      <a:pt x="846" y="1084"/>
                    </a:lnTo>
                    <a:lnTo>
                      <a:pt x="813" y="1074"/>
                    </a:lnTo>
                    <a:lnTo>
                      <a:pt x="779" y="1066"/>
                    </a:lnTo>
                    <a:lnTo>
                      <a:pt x="744" y="1059"/>
                    </a:lnTo>
                    <a:lnTo>
                      <a:pt x="708" y="1053"/>
                    </a:lnTo>
                    <a:lnTo>
                      <a:pt x="669" y="1051"/>
                    </a:lnTo>
                    <a:lnTo>
                      <a:pt x="629" y="1050"/>
                    </a:lnTo>
                    <a:close/>
                    <a:moveTo>
                      <a:pt x="629" y="1327"/>
                    </a:moveTo>
                    <a:lnTo>
                      <a:pt x="651" y="1328"/>
                    </a:lnTo>
                    <a:lnTo>
                      <a:pt x="671" y="1329"/>
                    </a:lnTo>
                    <a:lnTo>
                      <a:pt x="691" y="1332"/>
                    </a:lnTo>
                    <a:lnTo>
                      <a:pt x="710" y="1334"/>
                    </a:lnTo>
                    <a:lnTo>
                      <a:pt x="728" y="1339"/>
                    </a:lnTo>
                    <a:lnTo>
                      <a:pt x="746" y="1343"/>
                    </a:lnTo>
                    <a:lnTo>
                      <a:pt x="764" y="1350"/>
                    </a:lnTo>
                    <a:lnTo>
                      <a:pt x="782" y="1357"/>
                    </a:lnTo>
                    <a:lnTo>
                      <a:pt x="799" y="1365"/>
                    </a:lnTo>
                    <a:lnTo>
                      <a:pt x="816" y="1374"/>
                    </a:lnTo>
                    <a:lnTo>
                      <a:pt x="833" y="1384"/>
                    </a:lnTo>
                    <a:lnTo>
                      <a:pt x="849" y="1396"/>
                    </a:lnTo>
                    <a:lnTo>
                      <a:pt x="866" y="1408"/>
                    </a:lnTo>
                    <a:lnTo>
                      <a:pt x="883" y="1422"/>
                    </a:lnTo>
                    <a:lnTo>
                      <a:pt x="900" y="1437"/>
                    </a:lnTo>
                    <a:lnTo>
                      <a:pt x="917" y="1453"/>
                    </a:lnTo>
                    <a:lnTo>
                      <a:pt x="1163" y="1699"/>
                    </a:lnTo>
                    <a:lnTo>
                      <a:pt x="918" y="1943"/>
                    </a:lnTo>
                    <a:lnTo>
                      <a:pt x="901" y="1959"/>
                    </a:lnTo>
                    <a:lnTo>
                      <a:pt x="884" y="1975"/>
                    </a:lnTo>
                    <a:lnTo>
                      <a:pt x="867" y="1989"/>
                    </a:lnTo>
                    <a:lnTo>
                      <a:pt x="850" y="2002"/>
                    </a:lnTo>
                    <a:lnTo>
                      <a:pt x="833" y="2013"/>
                    </a:lnTo>
                    <a:lnTo>
                      <a:pt x="816" y="2023"/>
                    </a:lnTo>
                    <a:lnTo>
                      <a:pt x="799" y="2033"/>
                    </a:lnTo>
                    <a:lnTo>
                      <a:pt x="782" y="2041"/>
                    </a:lnTo>
                    <a:lnTo>
                      <a:pt x="764" y="2048"/>
                    </a:lnTo>
                    <a:lnTo>
                      <a:pt x="746" y="2054"/>
                    </a:lnTo>
                    <a:lnTo>
                      <a:pt x="728" y="2060"/>
                    </a:lnTo>
                    <a:lnTo>
                      <a:pt x="710" y="2063"/>
                    </a:lnTo>
                    <a:lnTo>
                      <a:pt x="691" y="2067"/>
                    </a:lnTo>
                    <a:lnTo>
                      <a:pt x="671" y="2069"/>
                    </a:lnTo>
                    <a:lnTo>
                      <a:pt x="651" y="2070"/>
                    </a:lnTo>
                    <a:lnTo>
                      <a:pt x="629" y="2070"/>
                    </a:lnTo>
                    <a:lnTo>
                      <a:pt x="611" y="2070"/>
                    </a:lnTo>
                    <a:lnTo>
                      <a:pt x="593" y="2069"/>
                    </a:lnTo>
                    <a:lnTo>
                      <a:pt x="576" y="2067"/>
                    </a:lnTo>
                    <a:lnTo>
                      <a:pt x="557" y="2063"/>
                    </a:lnTo>
                    <a:lnTo>
                      <a:pt x="540" y="2059"/>
                    </a:lnTo>
                    <a:lnTo>
                      <a:pt x="523" y="2054"/>
                    </a:lnTo>
                    <a:lnTo>
                      <a:pt x="507" y="2048"/>
                    </a:lnTo>
                    <a:lnTo>
                      <a:pt x="490" y="2041"/>
                    </a:lnTo>
                    <a:lnTo>
                      <a:pt x="476" y="2035"/>
                    </a:lnTo>
                    <a:lnTo>
                      <a:pt x="460" y="2027"/>
                    </a:lnTo>
                    <a:lnTo>
                      <a:pt x="445" y="2017"/>
                    </a:lnTo>
                    <a:lnTo>
                      <a:pt x="431" y="2007"/>
                    </a:lnTo>
                    <a:lnTo>
                      <a:pt x="418" y="1997"/>
                    </a:lnTo>
                    <a:lnTo>
                      <a:pt x="404" y="1987"/>
                    </a:lnTo>
                    <a:lnTo>
                      <a:pt x="391" y="1975"/>
                    </a:lnTo>
                    <a:lnTo>
                      <a:pt x="379" y="1963"/>
                    </a:lnTo>
                    <a:lnTo>
                      <a:pt x="367" y="1950"/>
                    </a:lnTo>
                    <a:lnTo>
                      <a:pt x="356" y="1936"/>
                    </a:lnTo>
                    <a:lnTo>
                      <a:pt x="346" y="1923"/>
                    </a:lnTo>
                    <a:lnTo>
                      <a:pt x="336" y="1908"/>
                    </a:lnTo>
                    <a:lnTo>
                      <a:pt x="327" y="1893"/>
                    </a:lnTo>
                    <a:lnTo>
                      <a:pt x="319" y="1877"/>
                    </a:lnTo>
                    <a:lnTo>
                      <a:pt x="311" y="1861"/>
                    </a:lnTo>
                    <a:lnTo>
                      <a:pt x="304" y="1845"/>
                    </a:lnTo>
                    <a:lnTo>
                      <a:pt x="298" y="1828"/>
                    </a:lnTo>
                    <a:lnTo>
                      <a:pt x="292" y="1811"/>
                    </a:lnTo>
                    <a:lnTo>
                      <a:pt x="288" y="1793"/>
                    </a:lnTo>
                    <a:lnTo>
                      <a:pt x="283" y="1774"/>
                    </a:lnTo>
                    <a:lnTo>
                      <a:pt x="280" y="1756"/>
                    </a:lnTo>
                    <a:lnTo>
                      <a:pt x="279" y="1738"/>
                    </a:lnTo>
                    <a:lnTo>
                      <a:pt x="276" y="1719"/>
                    </a:lnTo>
                    <a:lnTo>
                      <a:pt x="276" y="1699"/>
                    </a:lnTo>
                    <a:lnTo>
                      <a:pt x="276" y="1680"/>
                    </a:lnTo>
                    <a:lnTo>
                      <a:pt x="279" y="1660"/>
                    </a:lnTo>
                    <a:lnTo>
                      <a:pt x="280" y="1642"/>
                    </a:lnTo>
                    <a:lnTo>
                      <a:pt x="283" y="1623"/>
                    </a:lnTo>
                    <a:lnTo>
                      <a:pt x="288" y="1606"/>
                    </a:lnTo>
                    <a:lnTo>
                      <a:pt x="292" y="1587"/>
                    </a:lnTo>
                    <a:lnTo>
                      <a:pt x="298" y="1570"/>
                    </a:lnTo>
                    <a:lnTo>
                      <a:pt x="304" y="1553"/>
                    </a:lnTo>
                    <a:lnTo>
                      <a:pt x="311" y="1536"/>
                    </a:lnTo>
                    <a:lnTo>
                      <a:pt x="319" y="1520"/>
                    </a:lnTo>
                    <a:lnTo>
                      <a:pt x="327" y="1505"/>
                    </a:lnTo>
                    <a:lnTo>
                      <a:pt x="336" y="1490"/>
                    </a:lnTo>
                    <a:lnTo>
                      <a:pt x="346" y="1476"/>
                    </a:lnTo>
                    <a:lnTo>
                      <a:pt x="356" y="1462"/>
                    </a:lnTo>
                    <a:lnTo>
                      <a:pt x="367" y="1448"/>
                    </a:lnTo>
                    <a:lnTo>
                      <a:pt x="379" y="1436"/>
                    </a:lnTo>
                    <a:lnTo>
                      <a:pt x="391" y="1423"/>
                    </a:lnTo>
                    <a:lnTo>
                      <a:pt x="404" y="1412"/>
                    </a:lnTo>
                    <a:lnTo>
                      <a:pt x="418" y="1400"/>
                    </a:lnTo>
                    <a:lnTo>
                      <a:pt x="431" y="1390"/>
                    </a:lnTo>
                    <a:lnTo>
                      <a:pt x="445" y="1381"/>
                    </a:lnTo>
                    <a:lnTo>
                      <a:pt x="460" y="1372"/>
                    </a:lnTo>
                    <a:lnTo>
                      <a:pt x="476" y="1364"/>
                    </a:lnTo>
                    <a:lnTo>
                      <a:pt x="490" y="1356"/>
                    </a:lnTo>
                    <a:lnTo>
                      <a:pt x="507" y="1350"/>
                    </a:lnTo>
                    <a:lnTo>
                      <a:pt x="523" y="1344"/>
                    </a:lnTo>
                    <a:lnTo>
                      <a:pt x="540" y="1339"/>
                    </a:lnTo>
                    <a:lnTo>
                      <a:pt x="557" y="1335"/>
                    </a:lnTo>
                    <a:lnTo>
                      <a:pt x="576" y="1332"/>
                    </a:lnTo>
                    <a:lnTo>
                      <a:pt x="593" y="1329"/>
                    </a:lnTo>
                    <a:lnTo>
                      <a:pt x="611" y="1328"/>
                    </a:lnTo>
                    <a:lnTo>
                      <a:pt x="629" y="1327"/>
                    </a:lnTo>
                    <a:close/>
                    <a:moveTo>
                      <a:pt x="2756" y="1327"/>
                    </a:moveTo>
                    <a:lnTo>
                      <a:pt x="2775" y="1328"/>
                    </a:lnTo>
                    <a:lnTo>
                      <a:pt x="2793" y="1329"/>
                    </a:lnTo>
                    <a:lnTo>
                      <a:pt x="2811" y="1332"/>
                    </a:lnTo>
                    <a:lnTo>
                      <a:pt x="2828" y="1335"/>
                    </a:lnTo>
                    <a:lnTo>
                      <a:pt x="2845" y="1339"/>
                    </a:lnTo>
                    <a:lnTo>
                      <a:pt x="2862" y="1344"/>
                    </a:lnTo>
                    <a:lnTo>
                      <a:pt x="2879" y="1350"/>
                    </a:lnTo>
                    <a:lnTo>
                      <a:pt x="2895" y="1356"/>
                    </a:lnTo>
                    <a:lnTo>
                      <a:pt x="2911" y="1364"/>
                    </a:lnTo>
                    <a:lnTo>
                      <a:pt x="2926" y="1372"/>
                    </a:lnTo>
                    <a:lnTo>
                      <a:pt x="2941" y="1381"/>
                    </a:lnTo>
                    <a:lnTo>
                      <a:pt x="2955" y="1390"/>
                    </a:lnTo>
                    <a:lnTo>
                      <a:pt x="2969" y="1400"/>
                    </a:lnTo>
                    <a:lnTo>
                      <a:pt x="2983" y="1412"/>
                    </a:lnTo>
                    <a:lnTo>
                      <a:pt x="2995" y="1423"/>
                    </a:lnTo>
                    <a:lnTo>
                      <a:pt x="3007" y="1436"/>
                    </a:lnTo>
                    <a:lnTo>
                      <a:pt x="3019" y="1448"/>
                    </a:lnTo>
                    <a:lnTo>
                      <a:pt x="3029" y="1462"/>
                    </a:lnTo>
                    <a:lnTo>
                      <a:pt x="3040" y="1476"/>
                    </a:lnTo>
                    <a:lnTo>
                      <a:pt x="3050" y="1490"/>
                    </a:lnTo>
                    <a:lnTo>
                      <a:pt x="3059" y="1505"/>
                    </a:lnTo>
                    <a:lnTo>
                      <a:pt x="3067" y="1520"/>
                    </a:lnTo>
                    <a:lnTo>
                      <a:pt x="3075" y="1536"/>
                    </a:lnTo>
                    <a:lnTo>
                      <a:pt x="3082" y="1553"/>
                    </a:lnTo>
                    <a:lnTo>
                      <a:pt x="3089" y="1570"/>
                    </a:lnTo>
                    <a:lnTo>
                      <a:pt x="3094" y="1587"/>
                    </a:lnTo>
                    <a:lnTo>
                      <a:pt x="3099" y="1606"/>
                    </a:lnTo>
                    <a:lnTo>
                      <a:pt x="3102" y="1623"/>
                    </a:lnTo>
                    <a:lnTo>
                      <a:pt x="3106" y="1642"/>
                    </a:lnTo>
                    <a:lnTo>
                      <a:pt x="3108" y="1660"/>
                    </a:lnTo>
                    <a:lnTo>
                      <a:pt x="3109" y="1680"/>
                    </a:lnTo>
                    <a:lnTo>
                      <a:pt x="3109" y="1699"/>
                    </a:lnTo>
                    <a:lnTo>
                      <a:pt x="3109" y="1719"/>
                    </a:lnTo>
                    <a:lnTo>
                      <a:pt x="3108" y="1738"/>
                    </a:lnTo>
                    <a:lnTo>
                      <a:pt x="3106" y="1756"/>
                    </a:lnTo>
                    <a:lnTo>
                      <a:pt x="3102" y="1774"/>
                    </a:lnTo>
                    <a:lnTo>
                      <a:pt x="3099" y="1793"/>
                    </a:lnTo>
                    <a:lnTo>
                      <a:pt x="3094" y="1811"/>
                    </a:lnTo>
                    <a:lnTo>
                      <a:pt x="3089" y="1828"/>
                    </a:lnTo>
                    <a:lnTo>
                      <a:pt x="3082" y="1845"/>
                    </a:lnTo>
                    <a:lnTo>
                      <a:pt x="3075" y="1861"/>
                    </a:lnTo>
                    <a:lnTo>
                      <a:pt x="3067" y="1877"/>
                    </a:lnTo>
                    <a:lnTo>
                      <a:pt x="3059" y="1893"/>
                    </a:lnTo>
                    <a:lnTo>
                      <a:pt x="3050" y="1908"/>
                    </a:lnTo>
                    <a:lnTo>
                      <a:pt x="3040" y="1923"/>
                    </a:lnTo>
                    <a:lnTo>
                      <a:pt x="3029" y="1936"/>
                    </a:lnTo>
                    <a:lnTo>
                      <a:pt x="3019" y="1950"/>
                    </a:lnTo>
                    <a:lnTo>
                      <a:pt x="3007" y="1963"/>
                    </a:lnTo>
                    <a:lnTo>
                      <a:pt x="2995" y="1975"/>
                    </a:lnTo>
                    <a:lnTo>
                      <a:pt x="2983" y="1987"/>
                    </a:lnTo>
                    <a:lnTo>
                      <a:pt x="2969" y="1997"/>
                    </a:lnTo>
                    <a:lnTo>
                      <a:pt x="2955" y="2007"/>
                    </a:lnTo>
                    <a:lnTo>
                      <a:pt x="2941" y="2017"/>
                    </a:lnTo>
                    <a:lnTo>
                      <a:pt x="2926" y="2027"/>
                    </a:lnTo>
                    <a:lnTo>
                      <a:pt x="2911" y="2035"/>
                    </a:lnTo>
                    <a:lnTo>
                      <a:pt x="2895" y="2041"/>
                    </a:lnTo>
                    <a:lnTo>
                      <a:pt x="2879" y="2048"/>
                    </a:lnTo>
                    <a:lnTo>
                      <a:pt x="2862" y="2054"/>
                    </a:lnTo>
                    <a:lnTo>
                      <a:pt x="2845" y="2059"/>
                    </a:lnTo>
                    <a:lnTo>
                      <a:pt x="2828" y="2063"/>
                    </a:lnTo>
                    <a:lnTo>
                      <a:pt x="2811" y="2067"/>
                    </a:lnTo>
                    <a:lnTo>
                      <a:pt x="2793" y="2069"/>
                    </a:lnTo>
                    <a:lnTo>
                      <a:pt x="2775" y="2070"/>
                    </a:lnTo>
                    <a:lnTo>
                      <a:pt x="2756" y="2070"/>
                    </a:lnTo>
                    <a:lnTo>
                      <a:pt x="2735" y="2070"/>
                    </a:lnTo>
                    <a:lnTo>
                      <a:pt x="2715" y="2069"/>
                    </a:lnTo>
                    <a:lnTo>
                      <a:pt x="2695" y="2067"/>
                    </a:lnTo>
                    <a:lnTo>
                      <a:pt x="2676" y="2063"/>
                    </a:lnTo>
                    <a:lnTo>
                      <a:pt x="2657" y="2060"/>
                    </a:lnTo>
                    <a:lnTo>
                      <a:pt x="2639" y="2054"/>
                    </a:lnTo>
                    <a:lnTo>
                      <a:pt x="2622" y="2048"/>
                    </a:lnTo>
                    <a:lnTo>
                      <a:pt x="2604" y="2041"/>
                    </a:lnTo>
                    <a:lnTo>
                      <a:pt x="2587" y="2033"/>
                    </a:lnTo>
                    <a:lnTo>
                      <a:pt x="2570" y="2024"/>
                    </a:lnTo>
                    <a:lnTo>
                      <a:pt x="2554" y="2014"/>
                    </a:lnTo>
                    <a:lnTo>
                      <a:pt x="2537" y="2003"/>
                    </a:lnTo>
                    <a:lnTo>
                      <a:pt x="2520" y="1990"/>
                    </a:lnTo>
                    <a:lnTo>
                      <a:pt x="2504" y="1975"/>
                    </a:lnTo>
                    <a:lnTo>
                      <a:pt x="2487" y="1960"/>
                    </a:lnTo>
                    <a:lnTo>
                      <a:pt x="2470" y="1944"/>
                    </a:lnTo>
                    <a:lnTo>
                      <a:pt x="2223" y="1699"/>
                    </a:lnTo>
                    <a:lnTo>
                      <a:pt x="2467" y="1455"/>
                    </a:lnTo>
                    <a:lnTo>
                      <a:pt x="2486" y="1438"/>
                    </a:lnTo>
                    <a:lnTo>
                      <a:pt x="2503" y="1423"/>
                    </a:lnTo>
                    <a:lnTo>
                      <a:pt x="2520" y="1409"/>
                    </a:lnTo>
                    <a:lnTo>
                      <a:pt x="2536" y="1396"/>
                    </a:lnTo>
                    <a:lnTo>
                      <a:pt x="2553" y="1384"/>
                    </a:lnTo>
                    <a:lnTo>
                      <a:pt x="2570" y="1374"/>
                    </a:lnTo>
                    <a:lnTo>
                      <a:pt x="2587" y="1365"/>
                    </a:lnTo>
                    <a:lnTo>
                      <a:pt x="2604" y="1357"/>
                    </a:lnTo>
                    <a:lnTo>
                      <a:pt x="2621" y="1350"/>
                    </a:lnTo>
                    <a:lnTo>
                      <a:pt x="2639" y="1343"/>
                    </a:lnTo>
                    <a:lnTo>
                      <a:pt x="2657" y="1339"/>
                    </a:lnTo>
                    <a:lnTo>
                      <a:pt x="2676" y="1334"/>
                    </a:lnTo>
                    <a:lnTo>
                      <a:pt x="2695" y="1332"/>
                    </a:lnTo>
                    <a:lnTo>
                      <a:pt x="2715" y="1329"/>
                    </a:lnTo>
                    <a:lnTo>
                      <a:pt x="2735" y="1328"/>
                    </a:lnTo>
                    <a:lnTo>
                      <a:pt x="2756" y="132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6" name="Freeform 6"/>
              <p:cNvSpPr>
                <a:spLocks noChangeAspect="1" noEditPoints="1"/>
              </p:cNvSpPr>
              <p:nvPr userDrawn="1"/>
            </p:nvSpPr>
            <p:spPr bwMode="auto">
              <a:xfrm>
                <a:off x="4572345" y="5747109"/>
                <a:ext cx="317430" cy="318069"/>
              </a:xfrm>
              <a:custGeom>
                <a:avLst/>
                <a:gdLst>
                  <a:gd name="T0" fmla="*/ 3407 w 3472"/>
                  <a:gd name="T1" fmla="*/ 1263 h 3480"/>
                  <a:gd name="T2" fmla="*/ 3209 w 3472"/>
                  <a:gd name="T3" fmla="*/ 818 h 3480"/>
                  <a:gd name="T4" fmla="*/ 2920 w 3472"/>
                  <a:gd name="T5" fmla="*/ 600 h 3480"/>
                  <a:gd name="T6" fmla="*/ 2609 w 3472"/>
                  <a:gd name="T7" fmla="*/ 834 h 3480"/>
                  <a:gd name="T8" fmla="*/ 2247 w 3472"/>
                  <a:gd name="T9" fmla="*/ 971 h 3480"/>
                  <a:gd name="T10" fmla="*/ 1817 w 3472"/>
                  <a:gd name="T11" fmla="*/ 999 h 3480"/>
                  <a:gd name="T12" fmla="*/ 1379 w 3472"/>
                  <a:gd name="T13" fmla="*/ 867 h 3480"/>
                  <a:gd name="T14" fmla="*/ 1002 w 3472"/>
                  <a:gd name="T15" fmla="*/ 601 h 3480"/>
                  <a:gd name="T16" fmla="*/ 1363 w 3472"/>
                  <a:gd name="T17" fmla="*/ 282 h 3480"/>
                  <a:gd name="T18" fmla="*/ 1741 w 3472"/>
                  <a:gd name="T19" fmla="*/ 0 h 3480"/>
                  <a:gd name="T20" fmla="*/ 1289 w 3472"/>
                  <a:gd name="T21" fmla="*/ 57 h 3480"/>
                  <a:gd name="T22" fmla="*/ 742 w 3472"/>
                  <a:gd name="T23" fmla="*/ 315 h 3480"/>
                  <a:gd name="T24" fmla="*/ 314 w 3472"/>
                  <a:gd name="T25" fmla="*/ 743 h 3480"/>
                  <a:gd name="T26" fmla="*/ 83 w 3472"/>
                  <a:gd name="T27" fmla="*/ 1213 h 3480"/>
                  <a:gd name="T28" fmla="*/ 5 w 3472"/>
                  <a:gd name="T29" fmla="*/ 1612 h 3480"/>
                  <a:gd name="T30" fmla="*/ 23 w 3472"/>
                  <a:gd name="T31" fmla="*/ 2019 h 3480"/>
                  <a:gd name="T32" fmla="*/ 143 w 3472"/>
                  <a:gd name="T33" fmla="*/ 2428 h 3480"/>
                  <a:gd name="T34" fmla="*/ 362 w 3472"/>
                  <a:gd name="T35" fmla="*/ 2798 h 3480"/>
                  <a:gd name="T36" fmla="*/ 644 w 3472"/>
                  <a:gd name="T37" fmla="*/ 3051 h 3480"/>
                  <a:gd name="T38" fmla="*/ 925 w 3472"/>
                  <a:gd name="T39" fmla="*/ 2852 h 3480"/>
                  <a:gd name="T40" fmla="*/ 1443 w 3472"/>
                  <a:gd name="T41" fmla="*/ 2818 h 3480"/>
                  <a:gd name="T42" fmla="*/ 1813 w 3472"/>
                  <a:gd name="T43" fmla="*/ 2640 h 3480"/>
                  <a:gd name="T44" fmla="*/ 1958 w 3472"/>
                  <a:gd name="T45" fmla="*/ 2444 h 3480"/>
                  <a:gd name="T46" fmla="*/ 1984 w 3472"/>
                  <a:gd name="T47" fmla="*/ 2176 h 3480"/>
                  <a:gd name="T48" fmla="*/ 1884 w 3472"/>
                  <a:gd name="T49" fmla="*/ 2009 h 3480"/>
                  <a:gd name="T50" fmla="*/ 1558 w 3472"/>
                  <a:gd name="T51" fmla="*/ 1875 h 3480"/>
                  <a:gd name="T52" fmla="*/ 1235 w 3472"/>
                  <a:gd name="T53" fmla="*/ 1905 h 3480"/>
                  <a:gd name="T54" fmla="*/ 863 w 3472"/>
                  <a:gd name="T55" fmla="*/ 1860 h 3480"/>
                  <a:gd name="T56" fmla="*/ 1043 w 3472"/>
                  <a:gd name="T57" fmla="*/ 970 h 3480"/>
                  <a:gd name="T58" fmla="*/ 1525 w 3472"/>
                  <a:gd name="T59" fmla="*/ 1317 h 3480"/>
                  <a:gd name="T60" fmla="*/ 1806 w 3472"/>
                  <a:gd name="T61" fmla="*/ 1449 h 3480"/>
                  <a:gd name="T62" fmla="*/ 2336 w 3472"/>
                  <a:gd name="T63" fmla="*/ 1505 h 3480"/>
                  <a:gd name="T64" fmla="*/ 2663 w 3472"/>
                  <a:gd name="T65" fmla="*/ 1760 h 3480"/>
                  <a:gd name="T66" fmla="*/ 2770 w 3472"/>
                  <a:gd name="T67" fmla="*/ 2005 h 3480"/>
                  <a:gd name="T68" fmla="*/ 2780 w 3472"/>
                  <a:gd name="T69" fmla="*/ 2290 h 3480"/>
                  <a:gd name="T70" fmla="*/ 2697 w 3472"/>
                  <a:gd name="T71" fmla="*/ 2565 h 3480"/>
                  <a:gd name="T72" fmla="*/ 2503 w 3472"/>
                  <a:gd name="T73" fmla="*/ 2850 h 3480"/>
                  <a:gd name="T74" fmla="*/ 2234 w 3472"/>
                  <a:gd name="T75" fmla="*/ 3075 h 3480"/>
                  <a:gd name="T76" fmla="*/ 1845 w 3472"/>
                  <a:gd name="T77" fmla="*/ 3248 h 3480"/>
                  <a:gd name="T78" fmla="*/ 1203 w 3472"/>
                  <a:gd name="T79" fmla="*/ 3370 h 3480"/>
                  <a:gd name="T80" fmla="*/ 1804 w 3472"/>
                  <a:gd name="T81" fmla="*/ 3478 h 3480"/>
                  <a:gd name="T82" fmla="*/ 2505 w 3472"/>
                  <a:gd name="T83" fmla="*/ 3296 h 3480"/>
                  <a:gd name="T84" fmla="*/ 3041 w 3472"/>
                  <a:gd name="T85" fmla="*/ 2885 h 3480"/>
                  <a:gd name="T86" fmla="*/ 3328 w 3472"/>
                  <a:gd name="T87" fmla="*/ 2439 h 3480"/>
                  <a:gd name="T88" fmla="*/ 3465 w 3472"/>
                  <a:gd name="T89" fmla="*/ 1928 h 3480"/>
                  <a:gd name="T90" fmla="*/ 1324 w 3472"/>
                  <a:gd name="T91" fmla="*/ 553 h 3480"/>
                  <a:gd name="T92" fmla="*/ 1726 w 3472"/>
                  <a:gd name="T93" fmla="*/ 495 h 3480"/>
                  <a:gd name="T94" fmla="*/ 2400 w 3472"/>
                  <a:gd name="T95" fmla="*/ 324 h 3480"/>
                  <a:gd name="T96" fmla="*/ 2795 w 3472"/>
                  <a:gd name="T97" fmla="*/ 173 h 3480"/>
                  <a:gd name="T98" fmla="*/ 2638 w 3472"/>
                  <a:gd name="T99" fmla="*/ 99 h 3480"/>
                  <a:gd name="T100" fmla="*/ 1856 w 3472"/>
                  <a:gd name="T101" fmla="*/ 265 h 3480"/>
                  <a:gd name="T102" fmla="*/ 1597 w 3472"/>
                  <a:gd name="T103" fmla="*/ 540 h 3480"/>
                  <a:gd name="T104" fmla="*/ 1449 w 3472"/>
                  <a:gd name="T105" fmla="*/ 655 h 3480"/>
                  <a:gd name="T106" fmla="*/ 1822 w 3472"/>
                  <a:gd name="T107" fmla="*/ 777 h 3480"/>
                  <a:gd name="T108" fmla="*/ 2223 w 3472"/>
                  <a:gd name="T109" fmla="*/ 751 h 3480"/>
                  <a:gd name="T110" fmla="*/ 2548 w 3472"/>
                  <a:gd name="T111" fmla="*/ 617 h 3480"/>
                  <a:gd name="T112" fmla="*/ 2797 w 3472"/>
                  <a:gd name="T113" fmla="*/ 407 h 3480"/>
                  <a:gd name="T114" fmla="*/ 2972 w 3472"/>
                  <a:gd name="T115" fmla="*/ 129 h 3480"/>
                  <a:gd name="T116" fmla="*/ 2644 w 3472"/>
                  <a:gd name="T117" fmla="*/ 259 h 3480"/>
                  <a:gd name="T118" fmla="*/ 2090 w 3472"/>
                  <a:gd name="T119" fmla="*/ 440 h 34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472" h="3480">
                    <a:moveTo>
                      <a:pt x="3471" y="1706"/>
                    </a:moveTo>
                    <a:lnTo>
                      <a:pt x="3469" y="1665"/>
                    </a:lnTo>
                    <a:lnTo>
                      <a:pt x="3468" y="1625"/>
                    </a:lnTo>
                    <a:lnTo>
                      <a:pt x="3465" y="1584"/>
                    </a:lnTo>
                    <a:lnTo>
                      <a:pt x="3461" y="1542"/>
                    </a:lnTo>
                    <a:lnTo>
                      <a:pt x="3457" y="1503"/>
                    </a:lnTo>
                    <a:lnTo>
                      <a:pt x="3451" y="1461"/>
                    </a:lnTo>
                    <a:lnTo>
                      <a:pt x="3444" y="1422"/>
                    </a:lnTo>
                    <a:lnTo>
                      <a:pt x="3436" y="1382"/>
                    </a:lnTo>
                    <a:lnTo>
                      <a:pt x="3427" y="1342"/>
                    </a:lnTo>
                    <a:lnTo>
                      <a:pt x="3418" y="1303"/>
                    </a:lnTo>
                    <a:lnTo>
                      <a:pt x="3407" y="1263"/>
                    </a:lnTo>
                    <a:lnTo>
                      <a:pt x="3396" y="1224"/>
                    </a:lnTo>
                    <a:lnTo>
                      <a:pt x="3383" y="1185"/>
                    </a:lnTo>
                    <a:lnTo>
                      <a:pt x="3369" y="1148"/>
                    </a:lnTo>
                    <a:lnTo>
                      <a:pt x="3356" y="1109"/>
                    </a:lnTo>
                    <a:lnTo>
                      <a:pt x="3340" y="1071"/>
                    </a:lnTo>
                    <a:lnTo>
                      <a:pt x="3324" y="1034"/>
                    </a:lnTo>
                    <a:lnTo>
                      <a:pt x="3307" y="997"/>
                    </a:lnTo>
                    <a:lnTo>
                      <a:pt x="3289" y="961"/>
                    </a:lnTo>
                    <a:lnTo>
                      <a:pt x="3270" y="924"/>
                    </a:lnTo>
                    <a:lnTo>
                      <a:pt x="3251" y="889"/>
                    </a:lnTo>
                    <a:lnTo>
                      <a:pt x="3231" y="853"/>
                    </a:lnTo>
                    <a:lnTo>
                      <a:pt x="3209" y="818"/>
                    </a:lnTo>
                    <a:lnTo>
                      <a:pt x="3187" y="784"/>
                    </a:lnTo>
                    <a:lnTo>
                      <a:pt x="3165" y="751"/>
                    </a:lnTo>
                    <a:lnTo>
                      <a:pt x="3142" y="716"/>
                    </a:lnTo>
                    <a:lnTo>
                      <a:pt x="3117" y="683"/>
                    </a:lnTo>
                    <a:lnTo>
                      <a:pt x="3092" y="651"/>
                    </a:lnTo>
                    <a:lnTo>
                      <a:pt x="3067" y="619"/>
                    </a:lnTo>
                    <a:lnTo>
                      <a:pt x="3041" y="589"/>
                    </a:lnTo>
                    <a:lnTo>
                      <a:pt x="3013" y="558"/>
                    </a:lnTo>
                    <a:lnTo>
                      <a:pt x="2986" y="528"/>
                    </a:lnTo>
                    <a:lnTo>
                      <a:pt x="2964" y="552"/>
                    </a:lnTo>
                    <a:lnTo>
                      <a:pt x="2943" y="576"/>
                    </a:lnTo>
                    <a:lnTo>
                      <a:pt x="2920" y="600"/>
                    </a:lnTo>
                    <a:lnTo>
                      <a:pt x="2897" y="623"/>
                    </a:lnTo>
                    <a:lnTo>
                      <a:pt x="2873" y="645"/>
                    </a:lnTo>
                    <a:lnTo>
                      <a:pt x="2849" y="666"/>
                    </a:lnTo>
                    <a:lnTo>
                      <a:pt x="2824" y="688"/>
                    </a:lnTo>
                    <a:lnTo>
                      <a:pt x="2799" y="708"/>
                    </a:lnTo>
                    <a:lnTo>
                      <a:pt x="2773" y="728"/>
                    </a:lnTo>
                    <a:lnTo>
                      <a:pt x="2747" y="747"/>
                    </a:lnTo>
                    <a:lnTo>
                      <a:pt x="2721" y="765"/>
                    </a:lnTo>
                    <a:lnTo>
                      <a:pt x="2694" y="784"/>
                    </a:lnTo>
                    <a:lnTo>
                      <a:pt x="2666" y="801"/>
                    </a:lnTo>
                    <a:lnTo>
                      <a:pt x="2638" y="818"/>
                    </a:lnTo>
                    <a:lnTo>
                      <a:pt x="2609" y="834"/>
                    </a:lnTo>
                    <a:lnTo>
                      <a:pt x="2581" y="850"/>
                    </a:lnTo>
                    <a:lnTo>
                      <a:pt x="2553" y="865"/>
                    </a:lnTo>
                    <a:lnTo>
                      <a:pt x="2523" y="878"/>
                    </a:lnTo>
                    <a:lnTo>
                      <a:pt x="2493" y="891"/>
                    </a:lnTo>
                    <a:lnTo>
                      <a:pt x="2464" y="904"/>
                    </a:lnTo>
                    <a:lnTo>
                      <a:pt x="2433" y="916"/>
                    </a:lnTo>
                    <a:lnTo>
                      <a:pt x="2402" y="926"/>
                    </a:lnTo>
                    <a:lnTo>
                      <a:pt x="2372" y="937"/>
                    </a:lnTo>
                    <a:lnTo>
                      <a:pt x="2341" y="947"/>
                    </a:lnTo>
                    <a:lnTo>
                      <a:pt x="2310" y="955"/>
                    </a:lnTo>
                    <a:lnTo>
                      <a:pt x="2278" y="963"/>
                    </a:lnTo>
                    <a:lnTo>
                      <a:pt x="2247" y="971"/>
                    </a:lnTo>
                    <a:lnTo>
                      <a:pt x="2215" y="977"/>
                    </a:lnTo>
                    <a:lnTo>
                      <a:pt x="2183" y="982"/>
                    </a:lnTo>
                    <a:lnTo>
                      <a:pt x="2151" y="987"/>
                    </a:lnTo>
                    <a:lnTo>
                      <a:pt x="2118" y="991"/>
                    </a:lnTo>
                    <a:lnTo>
                      <a:pt x="2086" y="994"/>
                    </a:lnTo>
                    <a:lnTo>
                      <a:pt x="2047" y="999"/>
                    </a:lnTo>
                    <a:lnTo>
                      <a:pt x="2009" y="1003"/>
                    </a:lnTo>
                    <a:lnTo>
                      <a:pt x="1970" y="1005"/>
                    </a:lnTo>
                    <a:lnTo>
                      <a:pt x="1931" y="1005"/>
                    </a:lnTo>
                    <a:lnTo>
                      <a:pt x="1894" y="1005"/>
                    </a:lnTo>
                    <a:lnTo>
                      <a:pt x="1855" y="1003"/>
                    </a:lnTo>
                    <a:lnTo>
                      <a:pt x="1817" y="999"/>
                    </a:lnTo>
                    <a:lnTo>
                      <a:pt x="1779" y="995"/>
                    </a:lnTo>
                    <a:lnTo>
                      <a:pt x="1741" y="989"/>
                    </a:lnTo>
                    <a:lnTo>
                      <a:pt x="1704" y="981"/>
                    </a:lnTo>
                    <a:lnTo>
                      <a:pt x="1666" y="973"/>
                    </a:lnTo>
                    <a:lnTo>
                      <a:pt x="1630" y="964"/>
                    </a:lnTo>
                    <a:lnTo>
                      <a:pt x="1592" y="953"/>
                    </a:lnTo>
                    <a:lnTo>
                      <a:pt x="1556" y="941"/>
                    </a:lnTo>
                    <a:lnTo>
                      <a:pt x="1520" y="929"/>
                    </a:lnTo>
                    <a:lnTo>
                      <a:pt x="1484" y="915"/>
                    </a:lnTo>
                    <a:lnTo>
                      <a:pt x="1449" y="900"/>
                    </a:lnTo>
                    <a:lnTo>
                      <a:pt x="1414" y="884"/>
                    </a:lnTo>
                    <a:lnTo>
                      <a:pt x="1379" y="867"/>
                    </a:lnTo>
                    <a:lnTo>
                      <a:pt x="1344" y="849"/>
                    </a:lnTo>
                    <a:lnTo>
                      <a:pt x="1311" y="830"/>
                    </a:lnTo>
                    <a:lnTo>
                      <a:pt x="1277" y="811"/>
                    </a:lnTo>
                    <a:lnTo>
                      <a:pt x="1244" y="791"/>
                    </a:lnTo>
                    <a:lnTo>
                      <a:pt x="1212" y="770"/>
                    </a:lnTo>
                    <a:lnTo>
                      <a:pt x="1181" y="747"/>
                    </a:lnTo>
                    <a:lnTo>
                      <a:pt x="1150" y="724"/>
                    </a:lnTo>
                    <a:lnTo>
                      <a:pt x="1119" y="702"/>
                    </a:lnTo>
                    <a:lnTo>
                      <a:pt x="1088" y="678"/>
                    </a:lnTo>
                    <a:lnTo>
                      <a:pt x="1059" y="652"/>
                    </a:lnTo>
                    <a:lnTo>
                      <a:pt x="1030" y="627"/>
                    </a:lnTo>
                    <a:lnTo>
                      <a:pt x="1002" y="601"/>
                    </a:lnTo>
                    <a:lnTo>
                      <a:pt x="975" y="575"/>
                    </a:lnTo>
                    <a:lnTo>
                      <a:pt x="1000" y="551"/>
                    </a:lnTo>
                    <a:lnTo>
                      <a:pt x="1026" y="527"/>
                    </a:lnTo>
                    <a:lnTo>
                      <a:pt x="1052" y="504"/>
                    </a:lnTo>
                    <a:lnTo>
                      <a:pt x="1079" y="481"/>
                    </a:lnTo>
                    <a:lnTo>
                      <a:pt x="1106" y="460"/>
                    </a:lnTo>
                    <a:lnTo>
                      <a:pt x="1133" y="438"/>
                    </a:lnTo>
                    <a:lnTo>
                      <a:pt x="1161" y="417"/>
                    </a:lnTo>
                    <a:lnTo>
                      <a:pt x="1189" y="397"/>
                    </a:lnTo>
                    <a:lnTo>
                      <a:pt x="1245" y="357"/>
                    </a:lnTo>
                    <a:lnTo>
                      <a:pt x="1303" y="318"/>
                    </a:lnTo>
                    <a:lnTo>
                      <a:pt x="1363" y="282"/>
                    </a:lnTo>
                    <a:lnTo>
                      <a:pt x="1423" y="246"/>
                    </a:lnTo>
                    <a:lnTo>
                      <a:pt x="1484" y="212"/>
                    </a:lnTo>
                    <a:lnTo>
                      <a:pt x="1546" y="180"/>
                    </a:lnTo>
                    <a:lnTo>
                      <a:pt x="1608" y="148"/>
                    </a:lnTo>
                    <a:lnTo>
                      <a:pt x="1671" y="119"/>
                    </a:lnTo>
                    <a:lnTo>
                      <a:pt x="1735" y="89"/>
                    </a:lnTo>
                    <a:lnTo>
                      <a:pt x="1798" y="60"/>
                    </a:lnTo>
                    <a:lnTo>
                      <a:pt x="1862" y="33"/>
                    </a:lnTo>
                    <a:lnTo>
                      <a:pt x="1926" y="6"/>
                    </a:lnTo>
                    <a:lnTo>
                      <a:pt x="1852" y="2"/>
                    </a:lnTo>
                    <a:lnTo>
                      <a:pt x="1778" y="0"/>
                    </a:lnTo>
                    <a:lnTo>
                      <a:pt x="1741" y="0"/>
                    </a:lnTo>
                    <a:lnTo>
                      <a:pt x="1704" y="0"/>
                    </a:lnTo>
                    <a:lnTo>
                      <a:pt x="1668" y="1"/>
                    </a:lnTo>
                    <a:lnTo>
                      <a:pt x="1630" y="2"/>
                    </a:lnTo>
                    <a:lnTo>
                      <a:pt x="1594" y="4"/>
                    </a:lnTo>
                    <a:lnTo>
                      <a:pt x="1557" y="8"/>
                    </a:lnTo>
                    <a:lnTo>
                      <a:pt x="1520" y="11"/>
                    </a:lnTo>
                    <a:lnTo>
                      <a:pt x="1483" y="17"/>
                    </a:lnTo>
                    <a:lnTo>
                      <a:pt x="1447" y="23"/>
                    </a:lnTo>
                    <a:lnTo>
                      <a:pt x="1410" y="28"/>
                    </a:lnTo>
                    <a:lnTo>
                      <a:pt x="1374" y="36"/>
                    </a:lnTo>
                    <a:lnTo>
                      <a:pt x="1339" y="45"/>
                    </a:lnTo>
                    <a:lnTo>
                      <a:pt x="1289" y="57"/>
                    </a:lnTo>
                    <a:lnTo>
                      <a:pt x="1241" y="72"/>
                    </a:lnTo>
                    <a:lnTo>
                      <a:pt x="1192" y="87"/>
                    </a:lnTo>
                    <a:lnTo>
                      <a:pt x="1144" y="104"/>
                    </a:lnTo>
                    <a:lnTo>
                      <a:pt x="1096" y="122"/>
                    </a:lnTo>
                    <a:lnTo>
                      <a:pt x="1050" y="141"/>
                    </a:lnTo>
                    <a:lnTo>
                      <a:pt x="1004" y="162"/>
                    </a:lnTo>
                    <a:lnTo>
                      <a:pt x="959" y="184"/>
                    </a:lnTo>
                    <a:lnTo>
                      <a:pt x="913" y="208"/>
                    </a:lnTo>
                    <a:lnTo>
                      <a:pt x="870" y="233"/>
                    </a:lnTo>
                    <a:lnTo>
                      <a:pt x="826" y="259"/>
                    </a:lnTo>
                    <a:lnTo>
                      <a:pt x="784" y="286"/>
                    </a:lnTo>
                    <a:lnTo>
                      <a:pt x="742" y="315"/>
                    </a:lnTo>
                    <a:lnTo>
                      <a:pt x="701" y="344"/>
                    </a:lnTo>
                    <a:lnTo>
                      <a:pt x="661" y="375"/>
                    </a:lnTo>
                    <a:lnTo>
                      <a:pt x="621" y="407"/>
                    </a:lnTo>
                    <a:lnTo>
                      <a:pt x="582" y="440"/>
                    </a:lnTo>
                    <a:lnTo>
                      <a:pt x="546" y="474"/>
                    </a:lnTo>
                    <a:lnTo>
                      <a:pt x="509" y="510"/>
                    </a:lnTo>
                    <a:lnTo>
                      <a:pt x="474" y="546"/>
                    </a:lnTo>
                    <a:lnTo>
                      <a:pt x="439" y="584"/>
                    </a:lnTo>
                    <a:lnTo>
                      <a:pt x="406" y="622"/>
                    </a:lnTo>
                    <a:lnTo>
                      <a:pt x="374" y="662"/>
                    </a:lnTo>
                    <a:lnTo>
                      <a:pt x="343" y="702"/>
                    </a:lnTo>
                    <a:lnTo>
                      <a:pt x="314" y="743"/>
                    </a:lnTo>
                    <a:lnTo>
                      <a:pt x="285" y="785"/>
                    </a:lnTo>
                    <a:lnTo>
                      <a:pt x="258" y="827"/>
                    </a:lnTo>
                    <a:lnTo>
                      <a:pt x="232" y="870"/>
                    </a:lnTo>
                    <a:lnTo>
                      <a:pt x="207" y="915"/>
                    </a:lnTo>
                    <a:lnTo>
                      <a:pt x="184" y="961"/>
                    </a:lnTo>
                    <a:lnTo>
                      <a:pt x="162" y="1006"/>
                    </a:lnTo>
                    <a:lnTo>
                      <a:pt x="142" y="1053"/>
                    </a:lnTo>
                    <a:lnTo>
                      <a:pt x="129" y="1084"/>
                    </a:lnTo>
                    <a:lnTo>
                      <a:pt x="117" y="1116"/>
                    </a:lnTo>
                    <a:lnTo>
                      <a:pt x="104" y="1148"/>
                    </a:lnTo>
                    <a:lnTo>
                      <a:pt x="93" y="1180"/>
                    </a:lnTo>
                    <a:lnTo>
                      <a:pt x="83" y="1213"/>
                    </a:lnTo>
                    <a:lnTo>
                      <a:pt x="73" y="1245"/>
                    </a:lnTo>
                    <a:lnTo>
                      <a:pt x="64" y="1278"/>
                    </a:lnTo>
                    <a:lnTo>
                      <a:pt x="54" y="1311"/>
                    </a:lnTo>
                    <a:lnTo>
                      <a:pt x="46" y="1344"/>
                    </a:lnTo>
                    <a:lnTo>
                      <a:pt x="40" y="1377"/>
                    </a:lnTo>
                    <a:lnTo>
                      <a:pt x="33" y="1410"/>
                    </a:lnTo>
                    <a:lnTo>
                      <a:pt x="26" y="1443"/>
                    </a:lnTo>
                    <a:lnTo>
                      <a:pt x="21" y="1477"/>
                    </a:lnTo>
                    <a:lnTo>
                      <a:pt x="16" y="1511"/>
                    </a:lnTo>
                    <a:lnTo>
                      <a:pt x="12" y="1545"/>
                    </a:lnTo>
                    <a:lnTo>
                      <a:pt x="8" y="1579"/>
                    </a:lnTo>
                    <a:lnTo>
                      <a:pt x="5" y="1612"/>
                    </a:lnTo>
                    <a:lnTo>
                      <a:pt x="3" y="1646"/>
                    </a:lnTo>
                    <a:lnTo>
                      <a:pt x="1" y="1681"/>
                    </a:lnTo>
                    <a:lnTo>
                      <a:pt x="1" y="1715"/>
                    </a:lnTo>
                    <a:lnTo>
                      <a:pt x="0" y="1749"/>
                    </a:lnTo>
                    <a:lnTo>
                      <a:pt x="1" y="1782"/>
                    </a:lnTo>
                    <a:lnTo>
                      <a:pt x="2" y="1816"/>
                    </a:lnTo>
                    <a:lnTo>
                      <a:pt x="3" y="1851"/>
                    </a:lnTo>
                    <a:lnTo>
                      <a:pt x="5" y="1885"/>
                    </a:lnTo>
                    <a:lnTo>
                      <a:pt x="9" y="1918"/>
                    </a:lnTo>
                    <a:lnTo>
                      <a:pt x="12" y="1952"/>
                    </a:lnTo>
                    <a:lnTo>
                      <a:pt x="17" y="1986"/>
                    </a:lnTo>
                    <a:lnTo>
                      <a:pt x="23" y="2019"/>
                    </a:lnTo>
                    <a:lnTo>
                      <a:pt x="28" y="2052"/>
                    </a:lnTo>
                    <a:lnTo>
                      <a:pt x="35" y="2087"/>
                    </a:lnTo>
                    <a:lnTo>
                      <a:pt x="42" y="2120"/>
                    </a:lnTo>
                    <a:lnTo>
                      <a:pt x="51" y="2155"/>
                    </a:lnTo>
                    <a:lnTo>
                      <a:pt x="59" y="2189"/>
                    </a:lnTo>
                    <a:lnTo>
                      <a:pt x="69" y="2225"/>
                    </a:lnTo>
                    <a:lnTo>
                      <a:pt x="79" y="2259"/>
                    </a:lnTo>
                    <a:lnTo>
                      <a:pt x="91" y="2293"/>
                    </a:lnTo>
                    <a:lnTo>
                      <a:pt x="102" y="2327"/>
                    </a:lnTo>
                    <a:lnTo>
                      <a:pt x="116" y="2361"/>
                    </a:lnTo>
                    <a:lnTo>
                      <a:pt x="128" y="2395"/>
                    </a:lnTo>
                    <a:lnTo>
                      <a:pt x="143" y="2428"/>
                    </a:lnTo>
                    <a:lnTo>
                      <a:pt x="158" y="2460"/>
                    </a:lnTo>
                    <a:lnTo>
                      <a:pt x="173" y="2493"/>
                    </a:lnTo>
                    <a:lnTo>
                      <a:pt x="189" y="2525"/>
                    </a:lnTo>
                    <a:lnTo>
                      <a:pt x="206" y="2557"/>
                    </a:lnTo>
                    <a:lnTo>
                      <a:pt x="223" y="2589"/>
                    </a:lnTo>
                    <a:lnTo>
                      <a:pt x="241" y="2620"/>
                    </a:lnTo>
                    <a:lnTo>
                      <a:pt x="259" y="2650"/>
                    </a:lnTo>
                    <a:lnTo>
                      <a:pt x="279" y="2680"/>
                    </a:lnTo>
                    <a:lnTo>
                      <a:pt x="299" y="2711"/>
                    </a:lnTo>
                    <a:lnTo>
                      <a:pt x="318" y="2741"/>
                    </a:lnTo>
                    <a:lnTo>
                      <a:pt x="340" y="2769"/>
                    </a:lnTo>
                    <a:lnTo>
                      <a:pt x="362" y="2798"/>
                    </a:lnTo>
                    <a:lnTo>
                      <a:pt x="383" y="2826"/>
                    </a:lnTo>
                    <a:lnTo>
                      <a:pt x="406" y="2855"/>
                    </a:lnTo>
                    <a:lnTo>
                      <a:pt x="430" y="2882"/>
                    </a:lnTo>
                    <a:lnTo>
                      <a:pt x="454" y="2908"/>
                    </a:lnTo>
                    <a:lnTo>
                      <a:pt x="478" y="2936"/>
                    </a:lnTo>
                    <a:lnTo>
                      <a:pt x="503" y="2961"/>
                    </a:lnTo>
                    <a:lnTo>
                      <a:pt x="528" y="2987"/>
                    </a:lnTo>
                    <a:lnTo>
                      <a:pt x="554" y="3012"/>
                    </a:lnTo>
                    <a:lnTo>
                      <a:pt x="580" y="3036"/>
                    </a:lnTo>
                    <a:lnTo>
                      <a:pt x="606" y="3060"/>
                    </a:lnTo>
                    <a:lnTo>
                      <a:pt x="633" y="3084"/>
                    </a:lnTo>
                    <a:lnTo>
                      <a:pt x="644" y="3051"/>
                    </a:lnTo>
                    <a:lnTo>
                      <a:pt x="654" y="3017"/>
                    </a:lnTo>
                    <a:lnTo>
                      <a:pt x="663" y="2984"/>
                    </a:lnTo>
                    <a:lnTo>
                      <a:pt x="672" y="2949"/>
                    </a:lnTo>
                    <a:lnTo>
                      <a:pt x="681" y="2916"/>
                    </a:lnTo>
                    <a:lnTo>
                      <a:pt x="690" y="2883"/>
                    </a:lnTo>
                    <a:lnTo>
                      <a:pt x="699" y="2849"/>
                    </a:lnTo>
                    <a:lnTo>
                      <a:pt x="710" y="2816"/>
                    </a:lnTo>
                    <a:lnTo>
                      <a:pt x="752" y="2826"/>
                    </a:lnTo>
                    <a:lnTo>
                      <a:pt x="795" y="2835"/>
                    </a:lnTo>
                    <a:lnTo>
                      <a:pt x="838" y="2842"/>
                    </a:lnTo>
                    <a:lnTo>
                      <a:pt x="881" y="2848"/>
                    </a:lnTo>
                    <a:lnTo>
                      <a:pt x="925" y="2852"/>
                    </a:lnTo>
                    <a:lnTo>
                      <a:pt x="969" y="2856"/>
                    </a:lnTo>
                    <a:lnTo>
                      <a:pt x="1012" y="2858"/>
                    </a:lnTo>
                    <a:lnTo>
                      <a:pt x="1057" y="2859"/>
                    </a:lnTo>
                    <a:lnTo>
                      <a:pt x="1101" y="2859"/>
                    </a:lnTo>
                    <a:lnTo>
                      <a:pt x="1144" y="2857"/>
                    </a:lnTo>
                    <a:lnTo>
                      <a:pt x="1189" y="2855"/>
                    </a:lnTo>
                    <a:lnTo>
                      <a:pt x="1232" y="2851"/>
                    </a:lnTo>
                    <a:lnTo>
                      <a:pt x="1276" y="2847"/>
                    </a:lnTo>
                    <a:lnTo>
                      <a:pt x="1319" y="2841"/>
                    </a:lnTo>
                    <a:lnTo>
                      <a:pt x="1363" y="2834"/>
                    </a:lnTo>
                    <a:lnTo>
                      <a:pt x="1406" y="2826"/>
                    </a:lnTo>
                    <a:lnTo>
                      <a:pt x="1443" y="2818"/>
                    </a:lnTo>
                    <a:lnTo>
                      <a:pt x="1481" y="2808"/>
                    </a:lnTo>
                    <a:lnTo>
                      <a:pt x="1520" y="2796"/>
                    </a:lnTo>
                    <a:lnTo>
                      <a:pt x="1557" y="2784"/>
                    </a:lnTo>
                    <a:lnTo>
                      <a:pt x="1594" y="2770"/>
                    </a:lnTo>
                    <a:lnTo>
                      <a:pt x="1630" y="2755"/>
                    </a:lnTo>
                    <a:lnTo>
                      <a:pt x="1666" y="2738"/>
                    </a:lnTo>
                    <a:lnTo>
                      <a:pt x="1701" y="2719"/>
                    </a:lnTo>
                    <a:lnTo>
                      <a:pt x="1735" y="2698"/>
                    </a:lnTo>
                    <a:lnTo>
                      <a:pt x="1766" y="2677"/>
                    </a:lnTo>
                    <a:lnTo>
                      <a:pt x="1782" y="2665"/>
                    </a:lnTo>
                    <a:lnTo>
                      <a:pt x="1797" y="2653"/>
                    </a:lnTo>
                    <a:lnTo>
                      <a:pt x="1813" y="2640"/>
                    </a:lnTo>
                    <a:lnTo>
                      <a:pt x="1827" y="2628"/>
                    </a:lnTo>
                    <a:lnTo>
                      <a:pt x="1842" y="2614"/>
                    </a:lnTo>
                    <a:lnTo>
                      <a:pt x="1855" y="2599"/>
                    </a:lnTo>
                    <a:lnTo>
                      <a:pt x="1868" y="2585"/>
                    </a:lnTo>
                    <a:lnTo>
                      <a:pt x="1880" y="2571"/>
                    </a:lnTo>
                    <a:lnTo>
                      <a:pt x="1893" y="2555"/>
                    </a:lnTo>
                    <a:lnTo>
                      <a:pt x="1904" y="2539"/>
                    </a:lnTo>
                    <a:lnTo>
                      <a:pt x="1916" y="2521"/>
                    </a:lnTo>
                    <a:lnTo>
                      <a:pt x="1926" y="2505"/>
                    </a:lnTo>
                    <a:lnTo>
                      <a:pt x="1938" y="2485"/>
                    </a:lnTo>
                    <a:lnTo>
                      <a:pt x="1948" y="2466"/>
                    </a:lnTo>
                    <a:lnTo>
                      <a:pt x="1958" y="2444"/>
                    </a:lnTo>
                    <a:lnTo>
                      <a:pt x="1966" y="2423"/>
                    </a:lnTo>
                    <a:lnTo>
                      <a:pt x="1974" y="2402"/>
                    </a:lnTo>
                    <a:lnTo>
                      <a:pt x="1979" y="2380"/>
                    </a:lnTo>
                    <a:lnTo>
                      <a:pt x="1984" y="2357"/>
                    </a:lnTo>
                    <a:lnTo>
                      <a:pt x="1987" y="2335"/>
                    </a:lnTo>
                    <a:lnTo>
                      <a:pt x="1989" y="2313"/>
                    </a:lnTo>
                    <a:lnTo>
                      <a:pt x="1992" y="2290"/>
                    </a:lnTo>
                    <a:lnTo>
                      <a:pt x="1992" y="2267"/>
                    </a:lnTo>
                    <a:lnTo>
                      <a:pt x="1992" y="2244"/>
                    </a:lnTo>
                    <a:lnTo>
                      <a:pt x="1989" y="2221"/>
                    </a:lnTo>
                    <a:lnTo>
                      <a:pt x="1987" y="2199"/>
                    </a:lnTo>
                    <a:lnTo>
                      <a:pt x="1984" y="2176"/>
                    </a:lnTo>
                    <a:lnTo>
                      <a:pt x="1979" y="2154"/>
                    </a:lnTo>
                    <a:lnTo>
                      <a:pt x="1974" y="2138"/>
                    </a:lnTo>
                    <a:lnTo>
                      <a:pt x="1967" y="2123"/>
                    </a:lnTo>
                    <a:lnTo>
                      <a:pt x="1960" y="2110"/>
                    </a:lnTo>
                    <a:lnTo>
                      <a:pt x="1953" y="2095"/>
                    </a:lnTo>
                    <a:lnTo>
                      <a:pt x="1944" y="2082"/>
                    </a:lnTo>
                    <a:lnTo>
                      <a:pt x="1936" y="2068"/>
                    </a:lnTo>
                    <a:lnTo>
                      <a:pt x="1926" y="2056"/>
                    </a:lnTo>
                    <a:lnTo>
                      <a:pt x="1917" y="2043"/>
                    </a:lnTo>
                    <a:lnTo>
                      <a:pt x="1906" y="2032"/>
                    </a:lnTo>
                    <a:lnTo>
                      <a:pt x="1895" y="2021"/>
                    </a:lnTo>
                    <a:lnTo>
                      <a:pt x="1884" y="2009"/>
                    </a:lnTo>
                    <a:lnTo>
                      <a:pt x="1872" y="1999"/>
                    </a:lnTo>
                    <a:lnTo>
                      <a:pt x="1847" y="1979"/>
                    </a:lnTo>
                    <a:lnTo>
                      <a:pt x="1821" y="1961"/>
                    </a:lnTo>
                    <a:lnTo>
                      <a:pt x="1794" y="1945"/>
                    </a:lnTo>
                    <a:lnTo>
                      <a:pt x="1765" y="1930"/>
                    </a:lnTo>
                    <a:lnTo>
                      <a:pt x="1737" y="1918"/>
                    </a:lnTo>
                    <a:lnTo>
                      <a:pt x="1706" y="1906"/>
                    </a:lnTo>
                    <a:lnTo>
                      <a:pt x="1675" y="1896"/>
                    </a:lnTo>
                    <a:lnTo>
                      <a:pt x="1645" y="1888"/>
                    </a:lnTo>
                    <a:lnTo>
                      <a:pt x="1614" y="1882"/>
                    </a:lnTo>
                    <a:lnTo>
                      <a:pt x="1583" y="1877"/>
                    </a:lnTo>
                    <a:lnTo>
                      <a:pt x="1558" y="1875"/>
                    </a:lnTo>
                    <a:lnTo>
                      <a:pt x="1533" y="1872"/>
                    </a:lnTo>
                    <a:lnTo>
                      <a:pt x="1508" y="1871"/>
                    </a:lnTo>
                    <a:lnTo>
                      <a:pt x="1483" y="1871"/>
                    </a:lnTo>
                    <a:lnTo>
                      <a:pt x="1457" y="1871"/>
                    </a:lnTo>
                    <a:lnTo>
                      <a:pt x="1432" y="1872"/>
                    </a:lnTo>
                    <a:lnTo>
                      <a:pt x="1408" y="1875"/>
                    </a:lnTo>
                    <a:lnTo>
                      <a:pt x="1383" y="1877"/>
                    </a:lnTo>
                    <a:lnTo>
                      <a:pt x="1358" y="1880"/>
                    </a:lnTo>
                    <a:lnTo>
                      <a:pt x="1333" y="1884"/>
                    </a:lnTo>
                    <a:lnTo>
                      <a:pt x="1308" y="1888"/>
                    </a:lnTo>
                    <a:lnTo>
                      <a:pt x="1284" y="1894"/>
                    </a:lnTo>
                    <a:lnTo>
                      <a:pt x="1235" y="1905"/>
                    </a:lnTo>
                    <a:lnTo>
                      <a:pt x="1186" y="1919"/>
                    </a:lnTo>
                    <a:lnTo>
                      <a:pt x="1139" y="1935"/>
                    </a:lnTo>
                    <a:lnTo>
                      <a:pt x="1092" y="1952"/>
                    </a:lnTo>
                    <a:lnTo>
                      <a:pt x="1044" y="1971"/>
                    </a:lnTo>
                    <a:lnTo>
                      <a:pt x="999" y="1991"/>
                    </a:lnTo>
                    <a:lnTo>
                      <a:pt x="952" y="2013"/>
                    </a:lnTo>
                    <a:lnTo>
                      <a:pt x="908" y="2035"/>
                    </a:lnTo>
                    <a:lnTo>
                      <a:pt x="862" y="2058"/>
                    </a:lnTo>
                    <a:lnTo>
                      <a:pt x="819" y="2082"/>
                    </a:lnTo>
                    <a:lnTo>
                      <a:pt x="834" y="2008"/>
                    </a:lnTo>
                    <a:lnTo>
                      <a:pt x="848" y="1934"/>
                    </a:lnTo>
                    <a:lnTo>
                      <a:pt x="863" y="1860"/>
                    </a:lnTo>
                    <a:lnTo>
                      <a:pt x="878" y="1786"/>
                    </a:lnTo>
                    <a:lnTo>
                      <a:pt x="893" y="1711"/>
                    </a:lnTo>
                    <a:lnTo>
                      <a:pt x="908" y="1637"/>
                    </a:lnTo>
                    <a:lnTo>
                      <a:pt x="924" y="1563"/>
                    </a:lnTo>
                    <a:lnTo>
                      <a:pt x="938" y="1489"/>
                    </a:lnTo>
                    <a:lnTo>
                      <a:pt x="953" y="1415"/>
                    </a:lnTo>
                    <a:lnTo>
                      <a:pt x="968" y="1341"/>
                    </a:lnTo>
                    <a:lnTo>
                      <a:pt x="984" y="1266"/>
                    </a:lnTo>
                    <a:lnTo>
                      <a:pt x="999" y="1192"/>
                    </a:lnTo>
                    <a:lnTo>
                      <a:pt x="1013" y="1118"/>
                    </a:lnTo>
                    <a:lnTo>
                      <a:pt x="1028" y="1044"/>
                    </a:lnTo>
                    <a:lnTo>
                      <a:pt x="1043" y="970"/>
                    </a:lnTo>
                    <a:lnTo>
                      <a:pt x="1058" y="896"/>
                    </a:lnTo>
                    <a:lnTo>
                      <a:pt x="1118" y="933"/>
                    </a:lnTo>
                    <a:lnTo>
                      <a:pt x="1178" y="970"/>
                    </a:lnTo>
                    <a:lnTo>
                      <a:pt x="1239" y="1007"/>
                    </a:lnTo>
                    <a:lnTo>
                      <a:pt x="1299" y="1044"/>
                    </a:lnTo>
                    <a:lnTo>
                      <a:pt x="1358" y="1080"/>
                    </a:lnTo>
                    <a:lnTo>
                      <a:pt x="1418" y="1117"/>
                    </a:lnTo>
                    <a:lnTo>
                      <a:pt x="1479" y="1153"/>
                    </a:lnTo>
                    <a:lnTo>
                      <a:pt x="1539" y="1190"/>
                    </a:lnTo>
                    <a:lnTo>
                      <a:pt x="1536" y="1232"/>
                    </a:lnTo>
                    <a:lnTo>
                      <a:pt x="1531" y="1274"/>
                    </a:lnTo>
                    <a:lnTo>
                      <a:pt x="1525" y="1317"/>
                    </a:lnTo>
                    <a:lnTo>
                      <a:pt x="1518" y="1359"/>
                    </a:lnTo>
                    <a:lnTo>
                      <a:pt x="1512" y="1401"/>
                    </a:lnTo>
                    <a:lnTo>
                      <a:pt x="1505" y="1442"/>
                    </a:lnTo>
                    <a:lnTo>
                      <a:pt x="1498" y="1484"/>
                    </a:lnTo>
                    <a:lnTo>
                      <a:pt x="1491" y="1526"/>
                    </a:lnTo>
                    <a:lnTo>
                      <a:pt x="1536" y="1511"/>
                    </a:lnTo>
                    <a:lnTo>
                      <a:pt x="1579" y="1497"/>
                    </a:lnTo>
                    <a:lnTo>
                      <a:pt x="1624" y="1484"/>
                    </a:lnTo>
                    <a:lnTo>
                      <a:pt x="1669" y="1473"/>
                    </a:lnTo>
                    <a:lnTo>
                      <a:pt x="1714" y="1463"/>
                    </a:lnTo>
                    <a:lnTo>
                      <a:pt x="1761" y="1455"/>
                    </a:lnTo>
                    <a:lnTo>
                      <a:pt x="1806" y="1449"/>
                    </a:lnTo>
                    <a:lnTo>
                      <a:pt x="1853" y="1443"/>
                    </a:lnTo>
                    <a:lnTo>
                      <a:pt x="1900" y="1441"/>
                    </a:lnTo>
                    <a:lnTo>
                      <a:pt x="1946" y="1439"/>
                    </a:lnTo>
                    <a:lnTo>
                      <a:pt x="1993" y="1440"/>
                    </a:lnTo>
                    <a:lnTo>
                      <a:pt x="2038" y="1442"/>
                    </a:lnTo>
                    <a:lnTo>
                      <a:pt x="2085" y="1445"/>
                    </a:lnTo>
                    <a:lnTo>
                      <a:pt x="2132" y="1451"/>
                    </a:lnTo>
                    <a:lnTo>
                      <a:pt x="2177" y="1459"/>
                    </a:lnTo>
                    <a:lnTo>
                      <a:pt x="2223" y="1468"/>
                    </a:lnTo>
                    <a:lnTo>
                      <a:pt x="2261" y="1479"/>
                    </a:lnTo>
                    <a:lnTo>
                      <a:pt x="2299" y="1491"/>
                    </a:lnTo>
                    <a:lnTo>
                      <a:pt x="2336" y="1505"/>
                    </a:lnTo>
                    <a:lnTo>
                      <a:pt x="2373" y="1521"/>
                    </a:lnTo>
                    <a:lnTo>
                      <a:pt x="2409" y="1539"/>
                    </a:lnTo>
                    <a:lnTo>
                      <a:pt x="2443" y="1558"/>
                    </a:lnTo>
                    <a:lnTo>
                      <a:pt x="2477" y="1580"/>
                    </a:lnTo>
                    <a:lnTo>
                      <a:pt x="2510" y="1603"/>
                    </a:lnTo>
                    <a:lnTo>
                      <a:pt x="2541" y="1628"/>
                    </a:lnTo>
                    <a:lnTo>
                      <a:pt x="2572" y="1654"/>
                    </a:lnTo>
                    <a:lnTo>
                      <a:pt x="2600" y="1683"/>
                    </a:lnTo>
                    <a:lnTo>
                      <a:pt x="2626" y="1712"/>
                    </a:lnTo>
                    <a:lnTo>
                      <a:pt x="2639" y="1728"/>
                    </a:lnTo>
                    <a:lnTo>
                      <a:pt x="2652" y="1743"/>
                    </a:lnTo>
                    <a:lnTo>
                      <a:pt x="2663" y="1760"/>
                    </a:lnTo>
                    <a:lnTo>
                      <a:pt x="2674" y="1776"/>
                    </a:lnTo>
                    <a:lnTo>
                      <a:pt x="2686" y="1793"/>
                    </a:lnTo>
                    <a:lnTo>
                      <a:pt x="2696" y="1811"/>
                    </a:lnTo>
                    <a:lnTo>
                      <a:pt x="2705" y="1829"/>
                    </a:lnTo>
                    <a:lnTo>
                      <a:pt x="2714" y="1846"/>
                    </a:lnTo>
                    <a:lnTo>
                      <a:pt x="2724" y="1868"/>
                    </a:lnTo>
                    <a:lnTo>
                      <a:pt x="2735" y="1890"/>
                    </a:lnTo>
                    <a:lnTo>
                      <a:pt x="2744" y="1912"/>
                    </a:lnTo>
                    <a:lnTo>
                      <a:pt x="2752" y="1935"/>
                    </a:lnTo>
                    <a:lnTo>
                      <a:pt x="2758" y="1958"/>
                    </a:lnTo>
                    <a:lnTo>
                      <a:pt x="2764" y="1981"/>
                    </a:lnTo>
                    <a:lnTo>
                      <a:pt x="2770" y="2005"/>
                    </a:lnTo>
                    <a:lnTo>
                      <a:pt x="2774" y="2027"/>
                    </a:lnTo>
                    <a:lnTo>
                      <a:pt x="2779" y="2051"/>
                    </a:lnTo>
                    <a:lnTo>
                      <a:pt x="2782" y="2075"/>
                    </a:lnTo>
                    <a:lnTo>
                      <a:pt x="2785" y="2098"/>
                    </a:lnTo>
                    <a:lnTo>
                      <a:pt x="2787" y="2122"/>
                    </a:lnTo>
                    <a:lnTo>
                      <a:pt x="2788" y="2146"/>
                    </a:lnTo>
                    <a:lnTo>
                      <a:pt x="2788" y="2170"/>
                    </a:lnTo>
                    <a:lnTo>
                      <a:pt x="2788" y="2194"/>
                    </a:lnTo>
                    <a:lnTo>
                      <a:pt x="2787" y="2218"/>
                    </a:lnTo>
                    <a:lnTo>
                      <a:pt x="2785" y="2242"/>
                    </a:lnTo>
                    <a:lnTo>
                      <a:pt x="2782" y="2266"/>
                    </a:lnTo>
                    <a:lnTo>
                      <a:pt x="2780" y="2290"/>
                    </a:lnTo>
                    <a:lnTo>
                      <a:pt x="2777" y="2314"/>
                    </a:lnTo>
                    <a:lnTo>
                      <a:pt x="2772" y="2338"/>
                    </a:lnTo>
                    <a:lnTo>
                      <a:pt x="2768" y="2362"/>
                    </a:lnTo>
                    <a:lnTo>
                      <a:pt x="2762" y="2385"/>
                    </a:lnTo>
                    <a:lnTo>
                      <a:pt x="2755" y="2408"/>
                    </a:lnTo>
                    <a:lnTo>
                      <a:pt x="2749" y="2431"/>
                    </a:lnTo>
                    <a:lnTo>
                      <a:pt x="2741" y="2454"/>
                    </a:lnTo>
                    <a:lnTo>
                      <a:pt x="2733" y="2477"/>
                    </a:lnTo>
                    <a:lnTo>
                      <a:pt x="2725" y="2500"/>
                    </a:lnTo>
                    <a:lnTo>
                      <a:pt x="2716" y="2521"/>
                    </a:lnTo>
                    <a:lnTo>
                      <a:pt x="2707" y="2543"/>
                    </a:lnTo>
                    <a:lnTo>
                      <a:pt x="2697" y="2565"/>
                    </a:lnTo>
                    <a:lnTo>
                      <a:pt x="2687" y="2586"/>
                    </a:lnTo>
                    <a:lnTo>
                      <a:pt x="2673" y="2613"/>
                    </a:lnTo>
                    <a:lnTo>
                      <a:pt x="2658" y="2638"/>
                    </a:lnTo>
                    <a:lnTo>
                      <a:pt x="2644" y="2663"/>
                    </a:lnTo>
                    <a:lnTo>
                      <a:pt x="2629" y="2688"/>
                    </a:lnTo>
                    <a:lnTo>
                      <a:pt x="2612" y="2713"/>
                    </a:lnTo>
                    <a:lnTo>
                      <a:pt x="2595" y="2737"/>
                    </a:lnTo>
                    <a:lnTo>
                      <a:pt x="2578" y="2760"/>
                    </a:lnTo>
                    <a:lnTo>
                      <a:pt x="2559" y="2784"/>
                    </a:lnTo>
                    <a:lnTo>
                      <a:pt x="2541" y="2806"/>
                    </a:lnTo>
                    <a:lnTo>
                      <a:pt x="2522" y="2828"/>
                    </a:lnTo>
                    <a:lnTo>
                      <a:pt x="2503" y="2850"/>
                    </a:lnTo>
                    <a:lnTo>
                      <a:pt x="2483" y="2872"/>
                    </a:lnTo>
                    <a:lnTo>
                      <a:pt x="2463" y="2892"/>
                    </a:lnTo>
                    <a:lnTo>
                      <a:pt x="2441" y="2913"/>
                    </a:lnTo>
                    <a:lnTo>
                      <a:pt x="2419" y="2933"/>
                    </a:lnTo>
                    <a:lnTo>
                      <a:pt x="2398" y="2953"/>
                    </a:lnTo>
                    <a:lnTo>
                      <a:pt x="2376" y="2971"/>
                    </a:lnTo>
                    <a:lnTo>
                      <a:pt x="2353" y="2990"/>
                    </a:lnTo>
                    <a:lnTo>
                      <a:pt x="2330" y="3009"/>
                    </a:lnTo>
                    <a:lnTo>
                      <a:pt x="2307" y="3026"/>
                    </a:lnTo>
                    <a:lnTo>
                      <a:pt x="2283" y="3043"/>
                    </a:lnTo>
                    <a:lnTo>
                      <a:pt x="2258" y="3059"/>
                    </a:lnTo>
                    <a:lnTo>
                      <a:pt x="2234" y="3075"/>
                    </a:lnTo>
                    <a:lnTo>
                      <a:pt x="2209" y="3091"/>
                    </a:lnTo>
                    <a:lnTo>
                      <a:pt x="2184" y="3106"/>
                    </a:lnTo>
                    <a:lnTo>
                      <a:pt x="2158" y="3120"/>
                    </a:lnTo>
                    <a:lnTo>
                      <a:pt x="2133" y="3134"/>
                    </a:lnTo>
                    <a:lnTo>
                      <a:pt x="2107" y="3147"/>
                    </a:lnTo>
                    <a:lnTo>
                      <a:pt x="2080" y="3160"/>
                    </a:lnTo>
                    <a:lnTo>
                      <a:pt x="2053" y="3172"/>
                    </a:lnTo>
                    <a:lnTo>
                      <a:pt x="2027" y="3184"/>
                    </a:lnTo>
                    <a:lnTo>
                      <a:pt x="2000" y="3195"/>
                    </a:lnTo>
                    <a:lnTo>
                      <a:pt x="1948" y="3214"/>
                    </a:lnTo>
                    <a:lnTo>
                      <a:pt x="1897" y="3232"/>
                    </a:lnTo>
                    <a:lnTo>
                      <a:pt x="1845" y="3248"/>
                    </a:lnTo>
                    <a:lnTo>
                      <a:pt x="1793" y="3264"/>
                    </a:lnTo>
                    <a:lnTo>
                      <a:pt x="1740" y="3280"/>
                    </a:lnTo>
                    <a:lnTo>
                      <a:pt x="1688" y="3294"/>
                    </a:lnTo>
                    <a:lnTo>
                      <a:pt x="1635" y="3306"/>
                    </a:lnTo>
                    <a:lnTo>
                      <a:pt x="1581" y="3318"/>
                    </a:lnTo>
                    <a:lnTo>
                      <a:pt x="1528" y="3329"/>
                    </a:lnTo>
                    <a:lnTo>
                      <a:pt x="1474" y="3338"/>
                    </a:lnTo>
                    <a:lnTo>
                      <a:pt x="1420" y="3348"/>
                    </a:lnTo>
                    <a:lnTo>
                      <a:pt x="1366" y="3354"/>
                    </a:lnTo>
                    <a:lnTo>
                      <a:pt x="1311" y="3361"/>
                    </a:lnTo>
                    <a:lnTo>
                      <a:pt x="1258" y="3366"/>
                    </a:lnTo>
                    <a:lnTo>
                      <a:pt x="1203" y="3370"/>
                    </a:lnTo>
                    <a:lnTo>
                      <a:pt x="1149" y="3374"/>
                    </a:lnTo>
                    <a:lnTo>
                      <a:pt x="1206" y="3394"/>
                    </a:lnTo>
                    <a:lnTo>
                      <a:pt x="1264" y="3413"/>
                    </a:lnTo>
                    <a:lnTo>
                      <a:pt x="1323" y="3430"/>
                    </a:lnTo>
                    <a:lnTo>
                      <a:pt x="1382" y="3443"/>
                    </a:lnTo>
                    <a:lnTo>
                      <a:pt x="1441" y="3455"/>
                    </a:lnTo>
                    <a:lnTo>
                      <a:pt x="1501" y="3464"/>
                    </a:lnTo>
                    <a:lnTo>
                      <a:pt x="1562" y="3472"/>
                    </a:lnTo>
                    <a:lnTo>
                      <a:pt x="1622" y="3476"/>
                    </a:lnTo>
                    <a:lnTo>
                      <a:pt x="1682" y="3479"/>
                    </a:lnTo>
                    <a:lnTo>
                      <a:pt x="1743" y="3480"/>
                    </a:lnTo>
                    <a:lnTo>
                      <a:pt x="1804" y="3478"/>
                    </a:lnTo>
                    <a:lnTo>
                      <a:pt x="1864" y="3474"/>
                    </a:lnTo>
                    <a:lnTo>
                      <a:pt x="1925" y="3467"/>
                    </a:lnTo>
                    <a:lnTo>
                      <a:pt x="1985" y="3459"/>
                    </a:lnTo>
                    <a:lnTo>
                      <a:pt x="2044" y="3450"/>
                    </a:lnTo>
                    <a:lnTo>
                      <a:pt x="2104" y="3438"/>
                    </a:lnTo>
                    <a:lnTo>
                      <a:pt x="2164" y="3423"/>
                    </a:lnTo>
                    <a:lnTo>
                      <a:pt x="2222" y="3407"/>
                    </a:lnTo>
                    <a:lnTo>
                      <a:pt x="2280" y="3389"/>
                    </a:lnTo>
                    <a:lnTo>
                      <a:pt x="2336" y="3369"/>
                    </a:lnTo>
                    <a:lnTo>
                      <a:pt x="2393" y="3346"/>
                    </a:lnTo>
                    <a:lnTo>
                      <a:pt x="2449" y="3322"/>
                    </a:lnTo>
                    <a:lnTo>
                      <a:pt x="2505" y="3296"/>
                    </a:lnTo>
                    <a:lnTo>
                      <a:pt x="2558" y="3269"/>
                    </a:lnTo>
                    <a:lnTo>
                      <a:pt x="2612" y="3239"/>
                    </a:lnTo>
                    <a:lnTo>
                      <a:pt x="2663" y="3207"/>
                    </a:lnTo>
                    <a:lnTo>
                      <a:pt x="2714" y="3174"/>
                    </a:lnTo>
                    <a:lnTo>
                      <a:pt x="2764" y="3139"/>
                    </a:lnTo>
                    <a:lnTo>
                      <a:pt x="2812" y="3102"/>
                    </a:lnTo>
                    <a:lnTo>
                      <a:pt x="2859" y="3063"/>
                    </a:lnTo>
                    <a:lnTo>
                      <a:pt x="2904" y="3023"/>
                    </a:lnTo>
                    <a:lnTo>
                      <a:pt x="2948" y="2981"/>
                    </a:lnTo>
                    <a:lnTo>
                      <a:pt x="2980" y="2949"/>
                    </a:lnTo>
                    <a:lnTo>
                      <a:pt x="3011" y="2917"/>
                    </a:lnTo>
                    <a:lnTo>
                      <a:pt x="3041" y="2885"/>
                    </a:lnTo>
                    <a:lnTo>
                      <a:pt x="3069" y="2851"/>
                    </a:lnTo>
                    <a:lnTo>
                      <a:pt x="3097" y="2817"/>
                    </a:lnTo>
                    <a:lnTo>
                      <a:pt x="3125" y="2783"/>
                    </a:lnTo>
                    <a:lnTo>
                      <a:pt x="3151" y="2746"/>
                    </a:lnTo>
                    <a:lnTo>
                      <a:pt x="3176" y="2710"/>
                    </a:lnTo>
                    <a:lnTo>
                      <a:pt x="3201" y="2673"/>
                    </a:lnTo>
                    <a:lnTo>
                      <a:pt x="3225" y="2636"/>
                    </a:lnTo>
                    <a:lnTo>
                      <a:pt x="3248" y="2598"/>
                    </a:lnTo>
                    <a:lnTo>
                      <a:pt x="3269" y="2559"/>
                    </a:lnTo>
                    <a:lnTo>
                      <a:pt x="3290" y="2519"/>
                    </a:lnTo>
                    <a:lnTo>
                      <a:pt x="3309" y="2479"/>
                    </a:lnTo>
                    <a:lnTo>
                      <a:pt x="3328" y="2439"/>
                    </a:lnTo>
                    <a:lnTo>
                      <a:pt x="3345" y="2399"/>
                    </a:lnTo>
                    <a:lnTo>
                      <a:pt x="3361" y="2357"/>
                    </a:lnTo>
                    <a:lnTo>
                      <a:pt x="3377" y="2316"/>
                    </a:lnTo>
                    <a:lnTo>
                      <a:pt x="3392" y="2274"/>
                    </a:lnTo>
                    <a:lnTo>
                      <a:pt x="3405" y="2232"/>
                    </a:lnTo>
                    <a:lnTo>
                      <a:pt x="3417" y="2189"/>
                    </a:lnTo>
                    <a:lnTo>
                      <a:pt x="3428" y="2146"/>
                    </a:lnTo>
                    <a:lnTo>
                      <a:pt x="3438" y="2103"/>
                    </a:lnTo>
                    <a:lnTo>
                      <a:pt x="3447" y="2059"/>
                    </a:lnTo>
                    <a:lnTo>
                      <a:pt x="3454" y="2016"/>
                    </a:lnTo>
                    <a:lnTo>
                      <a:pt x="3460" y="1973"/>
                    </a:lnTo>
                    <a:lnTo>
                      <a:pt x="3465" y="1928"/>
                    </a:lnTo>
                    <a:lnTo>
                      <a:pt x="3468" y="1884"/>
                    </a:lnTo>
                    <a:lnTo>
                      <a:pt x="3471" y="1839"/>
                    </a:lnTo>
                    <a:lnTo>
                      <a:pt x="3472" y="1795"/>
                    </a:lnTo>
                    <a:lnTo>
                      <a:pt x="3472" y="1750"/>
                    </a:lnTo>
                    <a:lnTo>
                      <a:pt x="3471" y="1706"/>
                    </a:lnTo>
                    <a:close/>
                    <a:moveTo>
                      <a:pt x="3008" y="101"/>
                    </a:moveTo>
                    <a:lnTo>
                      <a:pt x="3008" y="103"/>
                    </a:lnTo>
                    <a:lnTo>
                      <a:pt x="3009" y="101"/>
                    </a:lnTo>
                    <a:lnTo>
                      <a:pt x="3009" y="101"/>
                    </a:lnTo>
                    <a:lnTo>
                      <a:pt x="3009" y="101"/>
                    </a:lnTo>
                    <a:lnTo>
                      <a:pt x="3008" y="101"/>
                    </a:lnTo>
                    <a:close/>
                    <a:moveTo>
                      <a:pt x="1324" y="553"/>
                    </a:moveTo>
                    <a:lnTo>
                      <a:pt x="1322" y="559"/>
                    </a:lnTo>
                    <a:lnTo>
                      <a:pt x="1319" y="565"/>
                    </a:lnTo>
                    <a:lnTo>
                      <a:pt x="1354" y="557"/>
                    </a:lnTo>
                    <a:lnTo>
                      <a:pt x="1388" y="549"/>
                    </a:lnTo>
                    <a:lnTo>
                      <a:pt x="1422" y="542"/>
                    </a:lnTo>
                    <a:lnTo>
                      <a:pt x="1456" y="535"/>
                    </a:lnTo>
                    <a:lnTo>
                      <a:pt x="1491" y="530"/>
                    </a:lnTo>
                    <a:lnTo>
                      <a:pt x="1525" y="526"/>
                    </a:lnTo>
                    <a:lnTo>
                      <a:pt x="1559" y="521"/>
                    </a:lnTo>
                    <a:lnTo>
                      <a:pt x="1594" y="517"/>
                    </a:lnTo>
                    <a:lnTo>
                      <a:pt x="1661" y="506"/>
                    </a:lnTo>
                    <a:lnTo>
                      <a:pt x="1726" y="495"/>
                    </a:lnTo>
                    <a:lnTo>
                      <a:pt x="1788" y="484"/>
                    </a:lnTo>
                    <a:lnTo>
                      <a:pt x="1851" y="471"/>
                    </a:lnTo>
                    <a:lnTo>
                      <a:pt x="1911" y="459"/>
                    </a:lnTo>
                    <a:lnTo>
                      <a:pt x="1970" y="446"/>
                    </a:lnTo>
                    <a:lnTo>
                      <a:pt x="2027" y="432"/>
                    </a:lnTo>
                    <a:lnTo>
                      <a:pt x="2084" y="419"/>
                    </a:lnTo>
                    <a:lnTo>
                      <a:pt x="2140" y="404"/>
                    </a:lnTo>
                    <a:lnTo>
                      <a:pt x="2193" y="389"/>
                    </a:lnTo>
                    <a:lnTo>
                      <a:pt x="2247" y="373"/>
                    </a:lnTo>
                    <a:lnTo>
                      <a:pt x="2299" y="357"/>
                    </a:lnTo>
                    <a:lnTo>
                      <a:pt x="2350" y="341"/>
                    </a:lnTo>
                    <a:lnTo>
                      <a:pt x="2400" y="324"/>
                    </a:lnTo>
                    <a:lnTo>
                      <a:pt x="2450" y="306"/>
                    </a:lnTo>
                    <a:lnTo>
                      <a:pt x="2499" y="287"/>
                    </a:lnTo>
                    <a:lnTo>
                      <a:pt x="2499" y="287"/>
                    </a:lnTo>
                    <a:lnTo>
                      <a:pt x="2533" y="276"/>
                    </a:lnTo>
                    <a:lnTo>
                      <a:pt x="2567" y="263"/>
                    </a:lnTo>
                    <a:lnTo>
                      <a:pt x="2601" y="251"/>
                    </a:lnTo>
                    <a:lnTo>
                      <a:pt x="2636" y="238"/>
                    </a:lnTo>
                    <a:lnTo>
                      <a:pt x="2669" y="225"/>
                    </a:lnTo>
                    <a:lnTo>
                      <a:pt x="2703" y="211"/>
                    </a:lnTo>
                    <a:lnTo>
                      <a:pt x="2736" y="197"/>
                    </a:lnTo>
                    <a:lnTo>
                      <a:pt x="2769" y="185"/>
                    </a:lnTo>
                    <a:lnTo>
                      <a:pt x="2795" y="173"/>
                    </a:lnTo>
                    <a:lnTo>
                      <a:pt x="2822" y="163"/>
                    </a:lnTo>
                    <a:lnTo>
                      <a:pt x="2848" y="152"/>
                    </a:lnTo>
                    <a:lnTo>
                      <a:pt x="2876" y="141"/>
                    </a:lnTo>
                    <a:lnTo>
                      <a:pt x="2903" y="130"/>
                    </a:lnTo>
                    <a:lnTo>
                      <a:pt x="2929" y="120"/>
                    </a:lnTo>
                    <a:lnTo>
                      <a:pt x="2956" y="109"/>
                    </a:lnTo>
                    <a:lnTo>
                      <a:pt x="2984" y="100"/>
                    </a:lnTo>
                    <a:lnTo>
                      <a:pt x="2915" y="96"/>
                    </a:lnTo>
                    <a:lnTo>
                      <a:pt x="2846" y="95"/>
                    </a:lnTo>
                    <a:lnTo>
                      <a:pt x="2777" y="95"/>
                    </a:lnTo>
                    <a:lnTo>
                      <a:pt x="2707" y="96"/>
                    </a:lnTo>
                    <a:lnTo>
                      <a:pt x="2638" y="99"/>
                    </a:lnTo>
                    <a:lnTo>
                      <a:pt x="2570" y="105"/>
                    </a:lnTo>
                    <a:lnTo>
                      <a:pt x="2500" y="112"/>
                    </a:lnTo>
                    <a:lnTo>
                      <a:pt x="2432" y="121"/>
                    </a:lnTo>
                    <a:lnTo>
                      <a:pt x="2364" y="131"/>
                    </a:lnTo>
                    <a:lnTo>
                      <a:pt x="2295" y="142"/>
                    </a:lnTo>
                    <a:lnTo>
                      <a:pt x="2227" y="157"/>
                    </a:lnTo>
                    <a:lnTo>
                      <a:pt x="2160" y="172"/>
                    </a:lnTo>
                    <a:lnTo>
                      <a:pt x="2093" y="189"/>
                    </a:lnTo>
                    <a:lnTo>
                      <a:pt x="2026" y="208"/>
                    </a:lnTo>
                    <a:lnTo>
                      <a:pt x="1960" y="228"/>
                    </a:lnTo>
                    <a:lnTo>
                      <a:pt x="1894" y="250"/>
                    </a:lnTo>
                    <a:lnTo>
                      <a:pt x="1856" y="265"/>
                    </a:lnTo>
                    <a:lnTo>
                      <a:pt x="1819" y="279"/>
                    </a:lnTo>
                    <a:lnTo>
                      <a:pt x="1781" y="295"/>
                    </a:lnTo>
                    <a:lnTo>
                      <a:pt x="1745" y="312"/>
                    </a:lnTo>
                    <a:lnTo>
                      <a:pt x="1708" y="330"/>
                    </a:lnTo>
                    <a:lnTo>
                      <a:pt x="1672" y="348"/>
                    </a:lnTo>
                    <a:lnTo>
                      <a:pt x="1636" y="366"/>
                    </a:lnTo>
                    <a:lnTo>
                      <a:pt x="1600" y="385"/>
                    </a:lnTo>
                    <a:lnTo>
                      <a:pt x="1530" y="424"/>
                    </a:lnTo>
                    <a:lnTo>
                      <a:pt x="1459" y="467"/>
                    </a:lnTo>
                    <a:lnTo>
                      <a:pt x="1391" y="509"/>
                    </a:lnTo>
                    <a:lnTo>
                      <a:pt x="1324" y="553"/>
                    </a:lnTo>
                    <a:close/>
                    <a:moveTo>
                      <a:pt x="1597" y="540"/>
                    </a:moveTo>
                    <a:lnTo>
                      <a:pt x="1565" y="544"/>
                    </a:lnTo>
                    <a:lnTo>
                      <a:pt x="1532" y="548"/>
                    </a:lnTo>
                    <a:lnTo>
                      <a:pt x="1500" y="552"/>
                    </a:lnTo>
                    <a:lnTo>
                      <a:pt x="1468" y="557"/>
                    </a:lnTo>
                    <a:lnTo>
                      <a:pt x="1435" y="562"/>
                    </a:lnTo>
                    <a:lnTo>
                      <a:pt x="1404" y="568"/>
                    </a:lnTo>
                    <a:lnTo>
                      <a:pt x="1372" y="575"/>
                    </a:lnTo>
                    <a:lnTo>
                      <a:pt x="1340" y="583"/>
                    </a:lnTo>
                    <a:lnTo>
                      <a:pt x="1367" y="602"/>
                    </a:lnTo>
                    <a:lnTo>
                      <a:pt x="1393" y="621"/>
                    </a:lnTo>
                    <a:lnTo>
                      <a:pt x="1421" y="639"/>
                    </a:lnTo>
                    <a:lnTo>
                      <a:pt x="1449" y="655"/>
                    </a:lnTo>
                    <a:lnTo>
                      <a:pt x="1479" y="671"/>
                    </a:lnTo>
                    <a:lnTo>
                      <a:pt x="1507" y="686"/>
                    </a:lnTo>
                    <a:lnTo>
                      <a:pt x="1537" y="699"/>
                    </a:lnTo>
                    <a:lnTo>
                      <a:pt x="1567" y="712"/>
                    </a:lnTo>
                    <a:lnTo>
                      <a:pt x="1598" y="723"/>
                    </a:lnTo>
                    <a:lnTo>
                      <a:pt x="1629" y="734"/>
                    </a:lnTo>
                    <a:lnTo>
                      <a:pt x="1661" y="744"/>
                    </a:lnTo>
                    <a:lnTo>
                      <a:pt x="1693" y="752"/>
                    </a:lnTo>
                    <a:lnTo>
                      <a:pt x="1724" y="760"/>
                    </a:lnTo>
                    <a:lnTo>
                      <a:pt x="1757" y="767"/>
                    </a:lnTo>
                    <a:lnTo>
                      <a:pt x="1789" y="772"/>
                    </a:lnTo>
                    <a:lnTo>
                      <a:pt x="1822" y="777"/>
                    </a:lnTo>
                    <a:lnTo>
                      <a:pt x="1855" y="780"/>
                    </a:lnTo>
                    <a:lnTo>
                      <a:pt x="1888" y="783"/>
                    </a:lnTo>
                    <a:lnTo>
                      <a:pt x="1922" y="784"/>
                    </a:lnTo>
                    <a:lnTo>
                      <a:pt x="1955" y="785"/>
                    </a:lnTo>
                    <a:lnTo>
                      <a:pt x="1988" y="784"/>
                    </a:lnTo>
                    <a:lnTo>
                      <a:pt x="2022" y="783"/>
                    </a:lnTo>
                    <a:lnTo>
                      <a:pt x="2055" y="780"/>
                    </a:lnTo>
                    <a:lnTo>
                      <a:pt x="2090" y="776"/>
                    </a:lnTo>
                    <a:lnTo>
                      <a:pt x="2123" y="771"/>
                    </a:lnTo>
                    <a:lnTo>
                      <a:pt x="2156" y="765"/>
                    </a:lnTo>
                    <a:lnTo>
                      <a:pt x="2190" y="759"/>
                    </a:lnTo>
                    <a:lnTo>
                      <a:pt x="2223" y="751"/>
                    </a:lnTo>
                    <a:lnTo>
                      <a:pt x="2255" y="741"/>
                    </a:lnTo>
                    <a:lnTo>
                      <a:pt x="2287" y="731"/>
                    </a:lnTo>
                    <a:lnTo>
                      <a:pt x="2319" y="721"/>
                    </a:lnTo>
                    <a:lnTo>
                      <a:pt x="2352" y="708"/>
                    </a:lnTo>
                    <a:lnTo>
                      <a:pt x="2377" y="699"/>
                    </a:lnTo>
                    <a:lnTo>
                      <a:pt x="2402" y="689"/>
                    </a:lnTo>
                    <a:lnTo>
                      <a:pt x="2427" y="679"/>
                    </a:lnTo>
                    <a:lnTo>
                      <a:pt x="2452" y="667"/>
                    </a:lnTo>
                    <a:lnTo>
                      <a:pt x="2476" y="656"/>
                    </a:lnTo>
                    <a:lnTo>
                      <a:pt x="2501" y="643"/>
                    </a:lnTo>
                    <a:lnTo>
                      <a:pt x="2524" y="631"/>
                    </a:lnTo>
                    <a:lnTo>
                      <a:pt x="2548" y="617"/>
                    </a:lnTo>
                    <a:lnTo>
                      <a:pt x="2571" y="602"/>
                    </a:lnTo>
                    <a:lnTo>
                      <a:pt x="2594" y="587"/>
                    </a:lnTo>
                    <a:lnTo>
                      <a:pt x="2616" y="571"/>
                    </a:lnTo>
                    <a:lnTo>
                      <a:pt x="2638" y="556"/>
                    </a:lnTo>
                    <a:lnTo>
                      <a:pt x="2659" y="540"/>
                    </a:lnTo>
                    <a:lnTo>
                      <a:pt x="2680" y="521"/>
                    </a:lnTo>
                    <a:lnTo>
                      <a:pt x="2700" y="504"/>
                    </a:lnTo>
                    <a:lnTo>
                      <a:pt x="2721" y="486"/>
                    </a:lnTo>
                    <a:lnTo>
                      <a:pt x="2740" y="467"/>
                    </a:lnTo>
                    <a:lnTo>
                      <a:pt x="2760" y="447"/>
                    </a:lnTo>
                    <a:lnTo>
                      <a:pt x="2779" y="428"/>
                    </a:lnTo>
                    <a:lnTo>
                      <a:pt x="2797" y="407"/>
                    </a:lnTo>
                    <a:lnTo>
                      <a:pt x="2814" y="385"/>
                    </a:lnTo>
                    <a:lnTo>
                      <a:pt x="2831" y="365"/>
                    </a:lnTo>
                    <a:lnTo>
                      <a:pt x="2848" y="343"/>
                    </a:lnTo>
                    <a:lnTo>
                      <a:pt x="2864" y="320"/>
                    </a:lnTo>
                    <a:lnTo>
                      <a:pt x="2880" y="298"/>
                    </a:lnTo>
                    <a:lnTo>
                      <a:pt x="2895" y="275"/>
                    </a:lnTo>
                    <a:lnTo>
                      <a:pt x="2910" y="252"/>
                    </a:lnTo>
                    <a:lnTo>
                      <a:pt x="2923" y="228"/>
                    </a:lnTo>
                    <a:lnTo>
                      <a:pt x="2936" y="203"/>
                    </a:lnTo>
                    <a:lnTo>
                      <a:pt x="2948" y="179"/>
                    </a:lnTo>
                    <a:lnTo>
                      <a:pt x="2961" y="154"/>
                    </a:lnTo>
                    <a:lnTo>
                      <a:pt x="2972" y="129"/>
                    </a:lnTo>
                    <a:lnTo>
                      <a:pt x="2947" y="138"/>
                    </a:lnTo>
                    <a:lnTo>
                      <a:pt x="2922" y="147"/>
                    </a:lnTo>
                    <a:lnTo>
                      <a:pt x="2898" y="156"/>
                    </a:lnTo>
                    <a:lnTo>
                      <a:pt x="2874" y="166"/>
                    </a:lnTo>
                    <a:lnTo>
                      <a:pt x="2849" y="176"/>
                    </a:lnTo>
                    <a:lnTo>
                      <a:pt x="2826" y="186"/>
                    </a:lnTo>
                    <a:lnTo>
                      <a:pt x="2802" y="196"/>
                    </a:lnTo>
                    <a:lnTo>
                      <a:pt x="2778" y="205"/>
                    </a:lnTo>
                    <a:lnTo>
                      <a:pt x="2745" y="219"/>
                    </a:lnTo>
                    <a:lnTo>
                      <a:pt x="2711" y="233"/>
                    </a:lnTo>
                    <a:lnTo>
                      <a:pt x="2678" y="246"/>
                    </a:lnTo>
                    <a:lnTo>
                      <a:pt x="2644" y="259"/>
                    </a:lnTo>
                    <a:lnTo>
                      <a:pt x="2609" y="273"/>
                    </a:lnTo>
                    <a:lnTo>
                      <a:pt x="2575" y="285"/>
                    </a:lnTo>
                    <a:lnTo>
                      <a:pt x="2541" y="298"/>
                    </a:lnTo>
                    <a:lnTo>
                      <a:pt x="2507" y="309"/>
                    </a:lnTo>
                    <a:lnTo>
                      <a:pt x="2457" y="327"/>
                    </a:lnTo>
                    <a:lnTo>
                      <a:pt x="2408" y="346"/>
                    </a:lnTo>
                    <a:lnTo>
                      <a:pt x="2357" y="363"/>
                    </a:lnTo>
                    <a:lnTo>
                      <a:pt x="2306" y="379"/>
                    </a:lnTo>
                    <a:lnTo>
                      <a:pt x="2253" y="395"/>
                    </a:lnTo>
                    <a:lnTo>
                      <a:pt x="2200" y="411"/>
                    </a:lnTo>
                    <a:lnTo>
                      <a:pt x="2145" y="425"/>
                    </a:lnTo>
                    <a:lnTo>
                      <a:pt x="2090" y="440"/>
                    </a:lnTo>
                    <a:lnTo>
                      <a:pt x="2033" y="454"/>
                    </a:lnTo>
                    <a:lnTo>
                      <a:pt x="1975" y="468"/>
                    </a:lnTo>
                    <a:lnTo>
                      <a:pt x="1916" y="481"/>
                    </a:lnTo>
                    <a:lnTo>
                      <a:pt x="1855" y="494"/>
                    </a:lnTo>
                    <a:lnTo>
                      <a:pt x="1793" y="505"/>
                    </a:lnTo>
                    <a:lnTo>
                      <a:pt x="1729" y="518"/>
                    </a:lnTo>
                    <a:lnTo>
                      <a:pt x="1664" y="529"/>
                    </a:lnTo>
                    <a:lnTo>
                      <a:pt x="1597" y="54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>
                  <a:latin typeface="Arial" panose="020B0604020202020204" pitchFamily="34" charset="0"/>
                </a:endParaRPr>
              </a:p>
            </p:txBody>
          </p:sp>
        </p:grpSp>
        <p:pic>
          <p:nvPicPr>
            <p:cNvPr id="20" name="Рисунок 19"/>
            <p:cNvPicPr>
              <a:picLocks noChangeAspect="1"/>
            </p:cNvPicPr>
            <p:nvPr userDrawn="1"/>
          </p:nvPicPr>
          <p:blipFill rotWithShape="1">
            <a:blip r:embed="rId3" cstate="email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348376" y="5648584"/>
              <a:ext cx="342000" cy="278064"/>
            </a:xfrm>
            <a:prstGeom prst="rect">
              <a:avLst/>
            </a:prstGeom>
          </p:spPr>
        </p:pic>
      </p:grpSp>
      <p:sp>
        <p:nvSpPr>
          <p:cNvPr id="9" name="Текст 12"/>
          <p:cNvSpPr>
            <a:spLocks noGrp="1"/>
          </p:cNvSpPr>
          <p:nvPr>
            <p:ph type="body" sz="quarter" idx="10" hasCustomPrompt="1"/>
          </p:nvPr>
        </p:nvSpPr>
        <p:spPr>
          <a:xfrm>
            <a:off x="4579621" y="2009974"/>
            <a:ext cx="4205605" cy="1125113"/>
          </a:xfrm>
        </p:spPr>
        <p:txBody>
          <a:bodyPr lIns="0" tIns="27000" rIns="0" bIns="27000" anchor="ctr">
            <a:no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400" baseline="0">
                <a:latin typeface="+mj-lt"/>
              </a:defRPr>
            </a:lvl1pPr>
          </a:lstStyle>
          <a:p>
            <a:pPr lvl="0"/>
            <a:r>
              <a:rPr lang="ru-RU" dirty="0"/>
              <a:t>Название раздела</a:t>
            </a:r>
          </a:p>
        </p:txBody>
      </p:sp>
      <p:sp>
        <p:nvSpPr>
          <p:cNvPr id="14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4872534" y="1381236"/>
            <a:ext cx="1076963" cy="405000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marR="0" indent="0" algn="l" defTabSz="685800" rtl="0" eaLnBrk="1" fontAlgn="auto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4100" b="0">
                <a:solidFill>
                  <a:srgbClr val="F47920"/>
                </a:solidFill>
                <a:latin typeface="Arial"/>
                <a:ea typeface="Arial"/>
                <a:cs typeface="Arial"/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##</a:t>
            </a:r>
            <a:endParaRPr lang="ru-RU" dirty="0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2" hasCustomPrompt="1"/>
          </p:nvPr>
        </p:nvSpPr>
        <p:spPr>
          <a:xfrm>
            <a:off x="4589571" y="1381236"/>
            <a:ext cx="282964" cy="405000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 marL="0" marR="0" indent="0" algn="l" defTabSz="685800" rtl="0" eaLnBrk="1" fontAlgn="auto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100" b="0" baseline="30000">
                <a:solidFill>
                  <a:srgbClr val="F47920"/>
                </a:solidFill>
                <a:latin typeface="Arial"/>
                <a:ea typeface="Arial"/>
                <a:cs typeface="Arial"/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№</a:t>
            </a:r>
          </a:p>
        </p:txBody>
      </p:sp>
      <p:pic>
        <p:nvPicPr>
          <p:cNvPr id="17" name="Рисунок 1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053926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335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Новое прилож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12"/>
          <p:cNvSpPr>
            <a:spLocks noGrp="1"/>
          </p:cNvSpPr>
          <p:nvPr>
            <p:ph type="body" sz="quarter" idx="10" hasCustomPrompt="1"/>
          </p:nvPr>
        </p:nvSpPr>
        <p:spPr>
          <a:xfrm>
            <a:off x="4579621" y="2009974"/>
            <a:ext cx="4205605" cy="1125113"/>
          </a:xfrm>
        </p:spPr>
        <p:txBody>
          <a:bodyPr lIns="0" tIns="27000" rIns="0" bIns="27000" anchor="ctr">
            <a:no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400" baseline="0">
                <a:latin typeface="+mj-lt"/>
              </a:defRPr>
            </a:lvl1pPr>
          </a:lstStyle>
          <a:p>
            <a:pPr lvl="0"/>
            <a:r>
              <a:rPr lang="ru-RU" dirty="0"/>
              <a:t>Название приложения</a:t>
            </a:r>
          </a:p>
        </p:txBody>
      </p:sp>
      <p:sp>
        <p:nvSpPr>
          <p:cNvPr id="14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5705976" y="1381236"/>
            <a:ext cx="1076963" cy="405000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marR="0" indent="0" algn="l" defTabSz="685800" rtl="0" eaLnBrk="1" fontAlgn="auto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4100" b="0">
                <a:solidFill>
                  <a:srgbClr val="F47920"/>
                </a:solidFill>
                <a:latin typeface="Arial"/>
                <a:ea typeface="Arial"/>
                <a:cs typeface="Arial"/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##</a:t>
            </a:r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053926" cy="5143500"/>
          </a:xfrm>
          <a:prstGeom prst="rect">
            <a:avLst/>
          </a:prstGeom>
        </p:spPr>
      </p:pic>
      <p:sp>
        <p:nvSpPr>
          <p:cNvPr id="11" name="Текст 2"/>
          <p:cNvSpPr txBox="1">
            <a:spLocks/>
          </p:cNvSpPr>
          <p:nvPr userDrawn="1"/>
        </p:nvSpPr>
        <p:spPr>
          <a:xfrm>
            <a:off x="4572001" y="1278042"/>
            <a:ext cx="1116059" cy="2025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defPPr>
              <a:defRPr lang="ru-RU"/>
            </a:defPPr>
            <a:lvl1pPr marL="0" marR="0" indent="0" defTabSz="91440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1900" b="0">
                <a:solidFill>
                  <a:srgbClr val="F4792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</a:defRPr>
            </a:lvl1pPr>
            <a:lvl2pPr marL="176213" marR="0" indent="-176213" defTabSz="91440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§"/>
              <a:tabLst/>
              <a:defRPr sz="1600" baseline="0">
                <a:latin typeface="+mn-lt"/>
                <a:ea typeface="+mn-ea"/>
                <a:cs typeface="+mn-cs"/>
              </a:defRPr>
            </a:lvl2pPr>
            <a:lvl3pPr marL="357188" indent="-174625" defTabSz="91440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/>
              </a:buClr>
              <a:buFont typeface="Wingdings" panose="05000000000000000000" pitchFamily="2" charset="2"/>
              <a:buChar char="§"/>
              <a:defRPr sz="1400">
                <a:latin typeface="+mn-lt"/>
                <a:ea typeface="+mn-ea"/>
                <a:cs typeface="+mn-cs"/>
              </a:defRPr>
            </a:lvl3pPr>
            <a:lvl4pPr marL="1600200" indent="-228600" defTabSz="91440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200">
                <a:latin typeface="+mn-lt"/>
                <a:ea typeface="+mn-ea"/>
                <a:cs typeface="+mn-cs"/>
              </a:defRPr>
            </a:lvl4pPr>
            <a:lvl5pPr marL="2057400" indent="-228600" defTabSz="91440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200">
                <a:latin typeface="+mn-lt"/>
                <a:ea typeface="+mn-ea"/>
                <a:cs typeface="+mn-cs"/>
              </a:defRPr>
            </a:lvl5pPr>
            <a:lvl6pPr marL="2514600" indent="-228600" defTabSz="9144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latin typeface="+mn-lt"/>
                <a:ea typeface="+mn-ea"/>
                <a:cs typeface="+mn-cs"/>
              </a:defRPr>
            </a:lvl6pPr>
            <a:lvl7pPr marL="2971800" indent="-228600" defTabSz="9144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latin typeface="+mn-lt"/>
                <a:ea typeface="+mn-ea"/>
                <a:cs typeface="+mn-cs"/>
              </a:defRPr>
            </a:lvl7pPr>
            <a:lvl8pPr marL="3429000" indent="-228600" defTabSz="9144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latin typeface="+mn-lt"/>
                <a:ea typeface="+mn-ea"/>
                <a:cs typeface="+mn-cs"/>
              </a:defRPr>
            </a:lvl8pPr>
            <a:lvl9pPr marL="3886200" indent="-228600" defTabSz="9144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/>
              <a:t>приложение</a:t>
            </a:r>
          </a:p>
        </p:txBody>
      </p:sp>
      <p:sp>
        <p:nvSpPr>
          <p:cNvPr id="12" name="Текст 2"/>
          <p:cNvSpPr txBox="1">
            <a:spLocks/>
          </p:cNvSpPr>
          <p:nvPr userDrawn="1"/>
        </p:nvSpPr>
        <p:spPr>
          <a:xfrm>
            <a:off x="5406392" y="1512492"/>
            <a:ext cx="295957" cy="2025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5400" b="0" kern="1200">
                <a:solidFill>
                  <a:srgbClr val="F47920"/>
                </a:solidFill>
                <a:latin typeface="Arial"/>
                <a:ea typeface="Arial"/>
                <a:cs typeface="Arial"/>
              </a:defRPr>
            </a:lvl1pPr>
            <a:lvl2pPr marL="176213" marR="0" indent="-1762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§"/>
              <a:tabLst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57188" indent="-174625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/>
              </a:buClr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0"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№</a:t>
            </a:r>
          </a:p>
        </p:txBody>
      </p:sp>
      <p:grpSp>
        <p:nvGrpSpPr>
          <p:cNvPr id="18" name="Группа 17"/>
          <p:cNvGrpSpPr/>
          <p:nvPr userDrawn="1"/>
        </p:nvGrpSpPr>
        <p:grpSpPr>
          <a:xfrm>
            <a:off x="4578406" y="4237719"/>
            <a:ext cx="1233122" cy="477566"/>
            <a:chOff x="4571999" y="5289893"/>
            <a:chExt cx="1644163" cy="636755"/>
          </a:xfrm>
        </p:grpSpPr>
        <p:grpSp>
          <p:nvGrpSpPr>
            <p:cNvPr id="19" name="Группа 18"/>
            <p:cNvGrpSpPr/>
            <p:nvPr userDrawn="1"/>
          </p:nvGrpSpPr>
          <p:grpSpPr>
            <a:xfrm>
              <a:off x="4571999" y="5289893"/>
              <a:ext cx="1644163" cy="617169"/>
              <a:chOff x="4571999" y="5289894"/>
              <a:chExt cx="2082710" cy="781786"/>
            </a:xfrm>
          </p:grpSpPr>
          <p:pic>
            <p:nvPicPr>
              <p:cNvPr id="21" name="Изображение 3" descr="link_logo.png"/>
              <p:cNvPicPr>
                <a:picLocks noChangeAspect="1"/>
              </p:cNvPicPr>
              <p:nvPr userDrawn="1"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71999" y="5289894"/>
                <a:ext cx="2082710" cy="2765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2" name="Freeform 6"/>
              <p:cNvSpPr>
                <a:spLocks noChangeAspect="1" noEditPoints="1"/>
              </p:cNvSpPr>
              <p:nvPr userDrawn="1"/>
            </p:nvSpPr>
            <p:spPr bwMode="auto">
              <a:xfrm>
                <a:off x="5613355" y="5747109"/>
                <a:ext cx="317430" cy="318069"/>
              </a:xfrm>
              <a:custGeom>
                <a:avLst/>
                <a:gdLst>
                  <a:gd name="T0" fmla="*/ 3407 w 3472"/>
                  <a:gd name="T1" fmla="*/ 1263 h 3480"/>
                  <a:gd name="T2" fmla="*/ 3209 w 3472"/>
                  <a:gd name="T3" fmla="*/ 818 h 3480"/>
                  <a:gd name="T4" fmla="*/ 2920 w 3472"/>
                  <a:gd name="T5" fmla="*/ 600 h 3480"/>
                  <a:gd name="T6" fmla="*/ 2609 w 3472"/>
                  <a:gd name="T7" fmla="*/ 834 h 3480"/>
                  <a:gd name="T8" fmla="*/ 2247 w 3472"/>
                  <a:gd name="T9" fmla="*/ 971 h 3480"/>
                  <a:gd name="T10" fmla="*/ 1817 w 3472"/>
                  <a:gd name="T11" fmla="*/ 999 h 3480"/>
                  <a:gd name="T12" fmla="*/ 1379 w 3472"/>
                  <a:gd name="T13" fmla="*/ 867 h 3480"/>
                  <a:gd name="T14" fmla="*/ 1002 w 3472"/>
                  <a:gd name="T15" fmla="*/ 601 h 3480"/>
                  <a:gd name="T16" fmla="*/ 1363 w 3472"/>
                  <a:gd name="T17" fmla="*/ 282 h 3480"/>
                  <a:gd name="T18" fmla="*/ 1741 w 3472"/>
                  <a:gd name="T19" fmla="*/ 0 h 3480"/>
                  <a:gd name="T20" fmla="*/ 1289 w 3472"/>
                  <a:gd name="T21" fmla="*/ 57 h 3480"/>
                  <a:gd name="T22" fmla="*/ 742 w 3472"/>
                  <a:gd name="T23" fmla="*/ 315 h 3480"/>
                  <a:gd name="T24" fmla="*/ 314 w 3472"/>
                  <a:gd name="T25" fmla="*/ 743 h 3480"/>
                  <a:gd name="T26" fmla="*/ 83 w 3472"/>
                  <a:gd name="T27" fmla="*/ 1213 h 3480"/>
                  <a:gd name="T28" fmla="*/ 5 w 3472"/>
                  <a:gd name="T29" fmla="*/ 1612 h 3480"/>
                  <a:gd name="T30" fmla="*/ 23 w 3472"/>
                  <a:gd name="T31" fmla="*/ 2019 h 3480"/>
                  <a:gd name="T32" fmla="*/ 143 w 3472"/>
                  <a:gd name="T33" fmla="*/ 2428 h 3480"/>
                  <a:gd name="T34" fmla="*/ 362 w 3472"/>
                  <a:gd name="T35" fmla="*/ 2798 h 3480"/>
                  <a:gd name="T36" fmla="*/ 644 w 3472"/>
                  <a:gd name="T37" fmla="*/ 3051 h 3480"/>
                  <a:gd name="T38" fmla="*/ 925 w 3472"/>
                  <a:gd name="T39" fmla="*/ 2852 h 3480"/>
                  <a:gd name="T40" fmla="*/ 1443 w 3472"/>
                  <a:gd name="T41" fmla="*/ 2818 h 3480"/>
                  <a:gd name="T42" fmla="*/ 1813 w 3472"/>
                  <a:gd name="T43" fmla="*/ 2640 h 3480"/>
                  <a:gd name="T44" fmla="*/ 1958 w 3472"/>
                  <a:gd name="T45" fmla="*/ 2444 h 3480"/>
                  <a:gd name="T46" fmla="*/ 1984 w 3472"/>
                  <a:gd name="T47" fmla="*/ 2176 h 3480"/>
                  <a:gd name="T48" fmla="*/ 1884 w 3472"/>
                  <a:gd name="T49" fmla="*/ 2009 h 3480"/>
                  <a:gd name="T50" fmla="*/ 1558 w 3472"/>
                  <a:gd name="T51" fmla="*/ 1875 h 3480"/>
                  <a:gd name="T52" fmla="*/ 1235 w 3472"/>
                  <a:gd name="T53" fmla="*/ 1905 h 3480"/>
                  <a:gd name="T54" fmla="*/ 863 w 3472"/>
                  <a:gd name="T55" fmla="*/ 1860 h 3480"/>
                  <a:gd name="T56" fmla="*/ 1043 w 3472"/>
                  <a:gd name="T57" fmla="*/ 970 h 3480"/>
                  <a:gd name="T58" fmla="*/ 1525 w 3472"/>
                  <a:gd name="T59" fmla="*/ 1317 h 3480"/>
                  <a:gd name="T60" fmla="*/ 1806 w 3472"/>
                  <a:gd name="T61" fmla="*/ 1449 h 3480"/>
                  <a:gd name="T62" fmla="*/ 2336 w 3472"/>
                  <a:gd name="T63" fmla="*/ 1505 h 3480"/>
                  <a:gd name="T64" fmla="*/ 2663 w 3472"/>
                  <a:gd name="T65" fmla="*/ 1760 h 3480"/>
                  <a:gd name="T66" fmla="*/ 2770 w 3472"/>
                  <a:gd name="T67" fmla="*/ 2005 h 3480"/>
                  <a:gd name="T68" fmla="*/ 2780 w 3472"/>
                  <a:gd name="T69" fmla="*/ 2290 h 3480"/>
                  <a:gd name="T70" fmla="*/ 2697 w 3472"/>
                  <a:gd name="T71" fmla="*/ 2565 h 3480"/>
                  <a:gd name="T72" fmla="*/ 2503 w 3472"/>
                  <a:gd name="T73" fmla="*/ 2850 h 3480"/>
                  <a:gd name="T74" fmla="*/ 2234 w 3472"/>
                  <a:gd name="T75" fmla="*/ 3075 h 3480"/>
                  <a:gd name="T76" fmla="*/ 1845 w 3472"/>
                  <a:gd name="T77" fmla="*/ 3248 h 3480"/>
                  <a:gd name="T78" fmla="*/ 1203 w 3472"/>
                  <a:gd name="T79" fmla="*/ 3370 h 3480"/>
                  <a:gd name="T80" fmla="*/ 1804 w 3472"/>
                  <a:gd name="T81" fmla="*/ 3478 h 3480"/>
                  <a:gd name="T82" fmla="*/ 2505 w 3472"/>
                  <a:gd name="T83" fmla="*/ 3296 h 3480"/>
                  <a:gd name="T84" fmla="*/ 3041 w 3472"/>
                  <a:gd name="T85" fmla="*/ 2885 h 3480"/>
                  <a:gd name="T86" fmla="*/ 3328 w 3472"/>
                  <a:gd name="T87" fmla="*/ 2439 h 3480"/>
                  <a:gd name="T88" fmla="*/ 3465 w 3472"/>
                  <a:gd name="T89" fmla="*/ 1928 h 3480"/>
                  <a:gd name="T90" fmla="*/ 1324 w 3472"/>
                  <a:gd name="T91" fmla="*/ 553 h 3480"/>
                  <a:gd name="T92" fmla="*/ 1726 w 3472"/>
                  <a:gd name="T93" fmla="*/ 495 h 3480"/>
                  <a:gd name="T94" fmla="*/ 2400 w 3472"/>
                  <a:gd name="T95" fmla="*/ 324 h 3480"/>
                  <a:gd name="T96" fmla="*/ 2795 w 3472"/>
                  <a:gd name="T97" fmla="*/ 173 h 3480"/>
                  <a:gd name="T98" fmla="*/ 2638 w 3472"/>
                  <a:gd name="T99" fmla="*/ 99 h 3480"/>
                  <a:gd name="T100" fmla="*/ 1856 w 3472"/>
                  <a:gd name="T101" fmla="*/ 265 h 3480"/>
                  <a:gd name="T102" fmla="*/ 1597 w 3472"/>
                  <a:gd name="T103" fmla="*/ 540 h 3480"/>
                  <a:gd name="T104" fmla="*/ 1449 w 3472"/>
                  <a:gd name="T105" fmla="*/ 655 h 3480"/>
                  <a:gd name="T106" fmla="*/ 1822 w 3472"/>
                  <a:gd name="T107" fmla="*/ 777 h 3480"/>
                  <a:gd name="T108" fmla="*/ 2223 w 3472"/>
                  <a:gd name="T109" fmla="*/ 751 h 3480"/>
                  <a:gd name="T110" fmla="*/ 2548 w 3472"/>
                  <a:gd name="T111" fmla="*/ 617 h 3480"/>
                  <a:gd name="T112" fmla="*/ 2797 w 3472"/>
                  <a:gd name="T113" fmla="*/ 407 h 3480"/>
                  <a:gd name="T114" fmla="*/ 2972 w 3472"/>
                  <a:gd name="T115" fmla="*/ 129 h 3480"/>
                  <a:gd name="T116" fmla="*/ 2644 w 3472"/>
                  <a:gd name="T117" fmla="*/ 259 h 3480"/>
                  <a:gd name="T118" fmla="*/ 2090 w 3472"/>
                  <a:gd name="T119" fmla="*/ 440 h 34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472" h="3480">
                    <a:moveTo>
                      <a:pt x="3471" y="1706"/>
                    </a:moveTo>
                    <a:lnTo>
                      <a:pt x="3469" y="1665"/>
                    </a:lnTo>
                    <a:lnTo>
                      <a:pt x="3468" y="1625"/>
                    </a:lnTo>
                    <a:lnTo>
                      <a:pt x="3465" y="1584"/>
                    </a:lnTo>
                    <a:lnTo>
                      <a:pt x="3461" y="1542"/>
                    </a:lnTo>
                    <a:lnTo>
                      <a:pt x="3457" y="1503"/>
                    </a:lnTo>
                    <a:lnTo>
                      <a:pt x="3451" y="1461"/>
                    </a:lnTo>
                    <a:lnTo>
                      <a:pt x="3444" y="1422"/>
                    </a:lnTo>
                    <a:lnTo>
                      <a:pt x="3436" y="1382"/>
                    </a:lnTo>
                    <a:lnTo>
                      <a:pt x="3427" y="1342"/>
                    </a:lnTo>
                    <a:lnTo>
                      <a:pt x="3418" y="1303"/>
                    </a:lnTo>
                    <a:lnTo>
                      <a:pt x="3407" y="1263"/>
                    </a:lnTo>
                    <a:lnTo>
                      <a:pt x="3396" y="1224"/>
                    </a:lnTo>
                    <a:lnTo>
                      <a:pt x="3383" y="1185"/>
                    </a:lnTo>
                    <a:lnTo>
                      <a:pt x="3369" y="1148"/>
                    </a:lnTo>
                    <a:lnTo>
                      <a:pt x="3356" y="1109"/>
                    </a:lnTo>
                    <a:lnTo>
                      <a:pt x="3340" y="1071"/>
                    </a:lnTo>
                    <a:lnTo>
                      <a:pt x="3324" y="1034"/>
                    </a:lnTo>
                    <a:lnTo>
                      <a:pt x="3307" y="997"/>
                    </a:lnTo>
                    <a:lnTo>
                      <a:pt x="3289" y="961"/>
                    </a:lnTo>
                    <a:lnTo>
                      <a:pt x="3270" y="924"/>
                    </a:lnTo>
                    <a:lnTo>
                      <a:pt x="3251" y="889"/>
                    </a:lnTo>
                    <a:lnTo>
                      <a:pt x="3231" y="853"/>
                    </a:lnTo>
                    <a:lnTo>
                      <a:pt x="3209" y="818"/>
                    </a:lnTo>
                    <a:lnTo>
                      <a:pt x="3187" y="784"/>
                    </a:lnTo>
                    <a:lnTo>
                      <a:pt x="3165" y="751"/>
                    </a:lnTo>
                    <a:lnTo>
                      <a:pt x="3142" y="716"/>
                    </a:lnTo>
                    <a:lnTo>
                      <a:pt x="3117" y="683"/>
                    </a:lnTo>
                    <a:lnTo>
                      <a:pt x="3092" y="651"/>
                    </a:lnTo>
                    <a:lnTo>
                      <a:pt x="3067" y="619"/>
                    </a:lnTo>
                    <a:lnTo>
                      <a:pt x="3041" y="589"/>
                    </a:lnTo>
                    <a:lnTo>
                      <a:pt x="3013" y="558"/>
                    </a:lnTo>
                    <a:lnTo>
                      <a:pt x="2986" y="528"/>
                    </a:lnTo>
                    <a:lnTo>
                      <a:pt x="2964" y="552"/>
                    </a:lnTo>
                    <a:lnTo>
                      <a:pt x="2943" y="576"/>
                    </a:lnTo>
                    <a:lnTo>
                      <a:pt x="2920" y="600"/>
                    </a:lnTo>
                    <a:lnTo>
                      <a:pt x="2897" y="623"/>
                    </a:lnTo>
                    <a:lnTo>
                      <a:pt x="2873" y="645"/>
                    </a:lnTo>
                    <a:lnTo>
                      <a:pt x="2849" y="666"/>
                    </a:lnTo>
                    <a:lnTo>
                      <a:pt x="2824" y="688"/>
                    </a:lnTo>
                    <a:lnTo>
                      <a:pt x="2799" y="708"/>
                    </a:lnTo>
                    <a:lnTo>
                      <a:pt x="2773" y="728"/>
                    </a:lnTo>
                    <a:lnTo>
                      <a:pt x="2747" y="747"/>
                    </a:lnTo>
                    <a:lnTo>
                      <a:pt x="2721" y="765"/>
                    </a:lnTo>
                    <a:lnTo>
                      <a:pt x="2694" y="784"/>
                    </a:lnTo>
                    <a:lnTo>
                      <a:pt x="2666" y="801"/>
                    </a:lnTo>
                    <a:lnTo>
                      <a:pt x="2638" y="818"/>
                    </a:lnTo>
                    <a:lnTo>
                      <a:pt x="2609" y="834"/>
                    </a:lnTo>
                    <a:lnTo>
                      <a:pt x="2581" y="850"/>
                    </a:lnTo>
                    <a:lnTo>
                      <a:pt x="2553" y="865"/>
                    </a:lnTo>
                    <a:lnTo>
                      <a:pt x="2523" y="878"/>
                    </a:lnTo>
                    <a:lnTo>
                      <a:pt x="2493" y="891"/>
                    </a:lnTo>
                    <a:lnTo>
                      <a:pt x="2464" y="904"/>
                    </a:lnTo>
                    <a:lnTo>
                      <a:pt x="2433" y="916"/>
                    </a:lnTo>
                    <a:lnTo>
                      <a:pt x="2402" y="926"/>
                    </a:lnTo>
                    <a:lnTo>
                      <a:pt x="2372" y="937"/>
                    </a:lnTo>
                    <a:lnTo>
                      <a:pt x="2341" y="947"/>
                    </a:lnTo>
                    <a:lnTo>
                      <a:pt x="2310" y="955"/>
                    </a:lnTo>
                    <a:lnTo>
                      <a:pt x="2278" y="963"/>
                    </a:lnTo>
                    <a:lnTo>
                      <a:pt x="2247" y="971"/>
                    </a:lnTo>
                    <a:lnTo>
                      <a:pt x="2215" y="977"/>
                    </a:lnTo>
                    <a:lnTo>
                      <a:pt x="2183" y="982"/>
                    </a:lnTo>
                    <a:lnTo>
                      <a:pt x="2151" y="987"/>
                    </a:lnTo>
                    <a:lnTo>
                      <a:pt x="2118" y="991"/>
                    </a:lnTo>
                    <a:lnTo>
                      <a:pt x="2086" y="994"/>
                    </a:lnTo>
                    <a:lnTo>
                      <a:pt x="2047" y="999"/>
                    </a:lnTo>
                    <a:lnTo>
                      <a:pt x="2009" y="1003"/>
                    </a:lnTo>
                    <a:lnTo>
                      <a:pt x="1970" y="1005"/>
                    </a:lnTo>
                    <a:lnTo>
                      <a:pt x="1931" y="1005"/>
                    </a:lnTo>
                    <a:lnTo>
                      <a:pt x="1894" y="1005"/>
                    </a:lnTo>
                    <a:lnTo>
                      <a:pt x="1855" y="1003"/>
                    </a:lnTo>
                    <a:lnTo>
                      <a:pt x="1817" y="999"/>
                    </a:lnTo>
                    <a:lnTo>
                      <a:pt x="1779" y="995"/>
                    </a:lnTo>
                    <a:lnTo>
                      <a:pt x="1741" y="989"/>
                    </a:lnTo>
                    <a:lnTo>
                      <a:pt x="1704" y="981"/>
                    </a:lnTo>
                    <a:lnTo>
                      <a:pt x="1666" y="973"/>
                    </a:lnTo>
                    <a:lnTo>
                      <a:pt x="1630" y="964"/>
                    </a:lnTo>
                    <a:lnTo>
                      <a:pt x="1592" y="953"/>
                    </a:lnTo>
                    <a:lnTo>
                      <a:pt x="1556" y="941"/>
                    </a:lnTo>
                    <a:lnTo>
                      <a:pt x="1520" y="929"/>
                    </a:lnTo>
                    <a:lnTo>
                      <a:pt x="1484" y="915"/>
                    </a:lnTo>
                    <a:lnTo>
                      <a:pt x="1449" y="900"/>
                    </a:lnTo>
                    <a:lnTo>
                      <a:pt x="1414" y="884"/>
                    </a:lnTo>
                    <a:lnTo>
                      <a:pt x="1379" y="867"/>
                    </a:lnTo>
                    <a:lnTo>
                      <a:pt x="1344" y="849"/>
                    </a:lnTo>
                    <a:lnTo>
                      <a:pt x="1311" y="830"/>
                    </a:lnTo>
                    <a:lnTo>
                      <a:pt x="1277" y="811"/>
                    </a:lnTo>
                    <a:lnTo>
                      <a:pt x="1244" y="791"/>
                    </a:lnTo>
                    <a:lnTo>
                      <a:pt x="1212" y="770"/>
                    </a:lnTo>
                    <a:lnTo>
                      <a:pt x="1181" y="747"/>
                    </a:lnTo>
                    <a:lnTo>
                      <a:pt x="1150" y="724"/>
                    </a:lnTo>
                    <a:lnTo>
                      <a:pt x="1119" y="702"/>
                    </a:lnTo>
                    <a:lnTo>
                      <a:pt x="1088" y="678"/>
                    </a:lnTo>
                    <a:lnTo>
                      <a:pt x="1059" y="652"/>
                    </a:lnTo>
                    <a:lnTo>
                      <a:pt x="1030" y="627"/>
                    </a:lnTo>
                    <a:lnTo>
                      <a:pt x="1002" y="601"/>
                    </a:lnTo>
                    <a:lnTo>
                      <a:pt x="975" y="575"/>
                    </a:lnTo>
                    <a:lnTo>
                      <a:pt x="1000" y="551"/>
                    </a:lnTo>
                    <a:lnTo>
                      <a:pt x="1026" y="527"/>
                    </a:lnTo>
                    <a:lnTo>
                      <a:pt x="1052" y="504"/>
                    </a:lnTo>
                    <a:lnTo>
                      <a:pt x="1079" y="481"/>
                    </a:lnTo>
                    <a:lnTo>
                      <a:pt x="1106" y="460"/>
                    </a:lnTo>
                    <a:lnTo>
                      <a:pt x="1133" y="438"/>
                    </a:lnTo>
                    <a:lnTo>
                      <a:pt x="1161" y="417"/>
                    </a:lnTo>
                    <a:lnTo>
                      <a:pt x="1189" y="397"/>
                    </a:lnTo>
                    <a:lnTo>
                      <a:pt x="1245" y="357"/>
                    </a:lnTo>
                    <a:lnTo>
                      <a:pt x="1303" y="318"/>
                    </a:lnTo>
                    <a:lnTo>
                      <a:pt x="1363" y="282"/>
                    </a:lnTo>
                    <a:lnTo>
                      <a:pt x="1423" y="246"/>
                    </a:lnTo>
                    <a:lnTo>
                      <a:pt x="1484" y="212"/>
                    </a:lnTo>
                    <a:lnTo>
                      <a:pt x="1546" y="180"/>
                    </a:lnTo>
                    <a:lnTo>
                      <a:pt x="1608" y="148"/>
                    </a:lnTo>
                    <a:lnTo>
                      <a:pt x="1671" y="119"/>
                    </a:lnTo>
                    <a:lnTo>
                      <a:pt x="1735" y="89"/>
                    </a:lnTo>
                    <a:lnTo>
                      <a:pt x="1798" y="60"/>
                    </a:lnTo>
                    <a:lnTo>
                      <a:pt x="1862" y="33"/>
                    </a:lnTo>
                    <a:lnTo>
                      <a:pt x="1926" y="6"/>
                    </a:lnTo>
                    <a:lnTo>
                      <a:pt x="1852" y="2"/>
                    </a:lnTo>
                    <a:lnTo>
                      <a:pt x="1778" y="0"/>
                    </a:lnTo>
                    <a:lnTo>
                      <a:pt x="1741" y="0"/>
                    </a:lnTo>
                    <a:lnTo>
                      <a:pt x="1704" y="0"/>
                    </a:lnTo>
                    <a:lnTo>
                      <a:pt x="1668" y="1"/>
                    </a:lnTo>
                    <a:lnTo>
                      <a:pt x="1630" y="2"/>
                    </a:lnTo>
                    <a:lnTo>
                      <a:pt x="1594" y="4"/>
                    </a:lnTo>
                    <a:lnTo>
                      <a:pt x="1557" y="8"/>
                    </a:lnTo>
                    <a:lnTo>
                      <a:pt x="1520" y="11"/>
                    </a:lnTo>
                    <a:lnTo>
                      <a:pt x="1483" y="17"/>
                    </a:lnTo>
                    <a:lnTo>
                      <a:pt x="1447" y="23"/>
                    </a:lnTo>
                    <a:lnTo>
                      <a:pt x="1410" y="28"/>
                    </a:lnTo>
                    <a:lnTo>
                      <a:pt x="1374" y="36"/>
                    </a:lnTo>
                    <a:lnTo>
                      <a:pt x="1339" y="45"/>
                    </a:lnTo>
                    <a:lnTo>
                      <a:pt x="1289" y="57"/>
                    </a:lnTo>
                    <a:lnTo>
                      <a:pt x="1241" y="72"/>
                    </a:lnTo>
                    <a:lnTo>
                      <a:pt x="1192" y="87"/>
                    </a:lnTo>
                    <a:lnTo>
                      <a:pt x="1144" y="104"/>
                    </a:lnTo>
                    <a:lnTo>
                      <a:pt x="1096" y="122"/>
                    </a:lnTo>
                    <a:lnTo>
                      <a:pt x="1050" y="141"/>
                    </a:lnTo>
                    <a:lnTo>
                      <a:pt x="1004" y="162"/>
                    </a:lnTo>
                    <a:lnTo>
                      <a:pt x="959" y="184"/>
                    </a:lnTo>
                    <a:lnTo>
                      <a:pt x="913" y="208"/>
                    </a:lnTo>
                    <a:lnTo>
                      <a:pt x="870" y="233"/>
                    </a:lnTo>
                    <a:lnTo>
                      <a:pt x="826" y="259"/>
                    </a:lnTo>
                    <a:lnTo>
                      <a:pt x="784" y="286"/>
                    </a:lnTo>
                    <a:lnTo>
                      <a:pt x="742" y="315"/>
                    </a:lnTo>
                    <a:lnTo>
                      <a:pt x="701" y="344"/>
                    </a:lnTo>
                    <a:lnTo>
                      <a:pt x="661" y="375"/>
                    </a:lnTo>
                    <a:lnTo>
                      <a:pt x="621" y="407"/>
                    </a:lnTo>
                    <a:lnTo>
                      <a:pt x="582" y="440"/>
                    </a:lnTo>
                    <a:lnTo>
                      <a:pt x="546" y="474"/>
                    </a:lnTo>
                    <a:lnTo>
                      <a:pt x="509" y="510"/>
                    </a:lnTo>
                    <a:lnTo>
                      <a:pt x="474" y="546"/>
                    </a:lnTo>
                    <a:lnTo>
                      <a:pt x="439" y="584"/>
                    </a:lnTo>
                    <a:lnTo>
                      <a:pt x="406" y="622"/>
                    </a:lnTo>
                    <a:lnTo>
                      <a:pt x="374" y="662"/>
                    </a:lnTo>
                    <a:lnTo>
                      <a:pt x="343" y="702"/>
                    </a:lnTo>
                    <a:lnTo>
                      <a:pt x="314" y="743"/>
                    </a:lnTo>
                    <a:lnTo>
                      <a:pt x="285" y="785"/>
                    </a:lnTo>
                    <a:lnTo>
                      <a:pt x="258" y="827"/>
                    </a:lnTo>
                    <a:lnTo>
                      <a:pt x="232" y="870"/>
                    </a:lnTo>
                    <a:lnTo>
                      <a:pt x="207" y="915"/>
                    </a:lnTo>
                    <a:lnTo>
                      <a:pt x="184" y="961"/>
                    </a:lnTo>
                    <a:lnTo>
                      <a:pt x="162" y="1006"/>
                    </a:lnTo>
                    <a:lnTo>
                      <a:pt x="142" y="1053"/>
                    </a:lnTo>
                    <a:lnTo>
                      <a:pt x="129" y="1084"/>
                    </a:lnTo>
                    <a:lnTo>
                      <a:pt x="117" y="1116"/>
                    </a:lnTo>
                    <a:lnTo>
                      <a:pt x="104" y="1148"/>
                    </a:lnTo>
                    <a:lnTo>
                      <a:pt x="93" y="1180"/>
                    </a:lnTo>
                    <a:lnTo>
                      <a:pt x="83" y="1213"/>
                    </a:lnTo>
                    <a:lnTo>
                      <a:pt x="73" y="1245"/>
                    </a:lnTo>
                    <a:lnTo>
                      <a:pt x="64" y="1278"/>
                    </a:lnTo>
                    <a:lnTo>
                      <a:pt x="54" y="1311"/>
                    </a:lnTo>
                    <a:lnTo>
                      <a:pt x="46" y="1344"/>
                    </a:lnTo>
                    <a:lnTo>
                      <a:pt x="40" y="1377"/>
                    </a:lnTo>
                    <a:lnTo>
                      <a:pt x="33" y="1410"/>
                    </a:lnTo>
                    <a:lnTo>
                      <a:pt x="26" y="1443"/>
                    </a:lnTo>
                    <a:lnTo>
                      <a:pt x="21" y="1477"/>
                    </a:lnTo>
                    <a:lnTo>
                      <a:pt x="16" y="1511"/>
                    </a:lnTo>
                    <a:lnTo>
                      <a:pt x="12" y="1545"/>
                    </a:lnTo>
                    <a:lnTo>
                      <a:pt x="8" y="1579"/>
                    </a:lnTo>
                    <a:lnTo>
                      <a:pt x="5" y="1612"/>
                    </a:lnTo>
                    <a:lnTo>
                      <a:pt x="3" y="1646"/>
                    </a:lnTo>
                    <a:lnTo>
                      <a:pt x="1" y="1681"/>
                    </a:lnTo>
                    <a:lnTo>
                      <a:pt x="1" y="1715"/>
                    </a:lnTo>
                    <a:lnTo>
                      <a:pt x="0" y="1749"/>
                    </a:lnTo>
                    <a:lnTo>
                      <a:pt x="1" y="1782"/>
                    </a:lnTo>
                    <a:lnTo>
                      <a:pt x="2" y="1816"/>
                    </a:lnTo>
                    <a:lnTo>
                      <a:pt x="3" y="1851"/>
                    </a:lnTo>
                    <a:lnTo>
                      <a:pt x="5" y="1885"/>
                    </a:lnTo>
                    <a:lnTo>
                      <a:pt x="9" y="1918"/>
                    </a:lnTo>
                    <a:lnTo>
                      <a:pt x="12" y="1952"/>
                    </a:lnTo>
                    <a:lnTo>
                      <a:pt x="17" y="1986"/>
                    </a:lnTo>
                    <a:lnTo>
                      <a:pt x="23" y="2019"/>
                    </a:lnTo>
                    <a:lnTo>
                      <a:pt x="28" y="2052"/>
                    </a:lnTo>
                    <a:lnTo>
                      <a:pt x="35" y="2087"/>
                    </a:lnTo>
                    <a:lnTo>
                      <a:pt x="42" y="2120"/>
                    </a:lnTo>
                    <a:lnTo>
                      <a:pt x="51" y="2155"/>
                    </a:lnTo>
                    <a:lnTo>
                      <a:pt x="59" y="2189"/>
                    </a:lnTo>
                    <a:lnTo>
                      <a:pt x="69" y="2225"/>
                    </a:lnTo>
                    <a:lnTo>
                      <a:pt x="79" y="2259"/>
                    </a:lnTo>
                    <a:lnTo>
                      <a:pt x="91" y="2293"/>
                    </a:lnTo>
                    <a:lnTo>
                      <a:pt x="102" y="2327"/>
                    </a:lnTo>
                    <a:lnTo>
                      <a:pt x="116" y="2361"/>
                    </a:lnTo>
                    <a:lnTo>
                      <a:pt x="128" y="2395"/>
                    </a:lnTo>
                    <a:lnTo>
                      <a:pt x="143" y="2428"/>
                    </a:lnTo>
                    <a:lnTo>
                      <a:pt x="158" y="2460"/>
                    </a:lnTo>
                    <a:lnTo>
                      <a:pt x="173" y="2493"/>
                    </a:lnTo>
                    <a:lnTo>
                      <a:pt x="189" y="2525"/>
                    </a:lnTo>
                    <a:lnTo>
                      <a:pt x="206" y="2557"/>
                    </a:lnTo>
                    <a:lnTo>
                      <a:pt x="223" y="2589"/>
                    </a:lnTo>
                    <a:lnTo>
                      <a:pt x="241" y="2620"/>
                    </a:lnTo>
                    <a:lnTo>
                      <a:pt x="259" y="2650"/>
                    </a:lnTo>
                    <a:lnTo>
                      <a:pt x="279" y="2680"/>
                    </a:lnTo>
                    <a:lnTo>
                      <a:pt x="299" y="2711"/>
                    </a:lnTo>
                    <a:lnTo>
                      <a:pt x="318" y="2741"/>
                    </a:lnTo>
                    <a:lnTo>
                      <a:pt x="340" y="2769"/>
                    </a:lnTo>
                    <a:lnTo>
                      <a:pt x="362" y="2798"/>
                    </a:lnTo>
                    <a:lnTo>
                      <a:pt x="383" y="2826"/>
                    </a:lnTo>
                    <a:lnTo>
                      <a:pt x="406" y="2855"/>
                    </a:lnTo>
                    <a:lnTo>
                      <a:pt x="430" y="2882"/>
                    </a:lnTo>
                    <a:lnTo>
                      <a:pt x="454" y="2908"/>
                    </a:lnTo>
                    <a:lnTo>
                      <a:pt x="478" y="2936"/>
                    </a:lnTo>
                    <a:lnTo>
                      <a:pt x="503" y="2961"/>
                    </a:lnTo>
                    <a:lnTo>
                      <a:pt x="528" y="2987"/>
                    </a:lnTo>
                    <a:lnTo>
                      <a:pt x="554" y="3012"/>
                    </a:lnTo>
                    <a:lnTo>
                      <a:pt x="580" y="3036"/>
                    </a:lnTo>
                    <a:lnTo>
                      <a:pt x="606" y="3060"/>
                    </a:lnTo>
                    <a:lnTo>
                      <a:pt x="633" y="3084"/>
                    </a:lnTo>
                    <a:lnTo>
                      <a:pt x="644" y="3051"/>
                    </a:lnTo>
                    <a:lnTo>
                      <a:pt x="654" y="3017"/>
                    </a:lnTo>
                    <a:lnTo>
                      <a:pt x="663" y="2984"/>
                    </a:lnTo>
                    <a:lnTo>
                      <a:pt x="672" y="2949"/>
                    </a:lnTo>
                    <a:lnTo>
                      <a:pt x="681" y="2916"/>
                    </a:lnTo>
                    <a:lnTo>
                      <a:pt x="690" y="2883"/>
                    </a:lnTo>
                    <a:lnTo>
                      <a:pt x="699" y="2849"/>
                    </a:lnTo>
                    <a:lnTo>
                      <a:pt x="710" y="2816"/>
                    </a:lnTo>
                    <a:lnTo>
                      <a:pt x="752" y="2826"/>
                    </a:lnTo>
                    <a:lnTo>
                      <a:pt x="795" y="2835"/>
                    </a:lnTo>
                    <a:lnTo>
                      <a:pt x="838" y="2842"/>
                    </a:lnTo>
                    <a:lnTo>
                      <a:pt x="881" y="2848"/>
                    </a:lnTo>
                    <a:lnTo>
                      <a:pt x="925" y="2852"/>
                    </a:lnTo>
                    <a:lnTo>
                      <a:pt x="969" y="2856"/>
                    </a:lnTo>
                    <a:lnTo>
                      <a:pt x="1012" y="2858"/>
                    </a:lnTo>
                    <a:lnTo>
                      <a:pt x="1057" y="2859"/>
                    </a:lnTo>
                    <a:lnTo>
                      <a:pt x="1101" y="2859"/>
                    </a:lnTo>
                    <a:lnTo>
                      <a:pt x="1144" y="2857"/>
                    </a:lnTo>
                    <a:lnTo>
                      <a:pt x="1189" y="2855"/>
                    </a:lnTo>
                    <a:lnTo>
                      <a:pt x="1232" y="2851"/>
                    </a:lnTo>
                    <a:lnTo>
                      <a:pt x="1276" y="2847"/>
                    </a:lnTo>
                    <a:lnTo>
                      <a:pt x="1319" y="2841"/>
                    </a:lnTo>
                    <a:lnTo>
                      <a:pt x="1363" y="2834"/>
                    </a:lnTo>
                    <a:lnTo>
                      <a:pt x="1406" y="2826"/>
                    </a:lnTo>
                    <a:lnTo>
                      <a:pt x="1443" y="2818"/>
                    </a:lnTo>
                    <a:lnTo>
                      <a:pt x="1481" y="2808"/>
                    </a:lnTo>
                    <a:lnTo>
                      <a:pt x="1520" y="2796"/>
                    </a:lnTo>
                    <a:lnTo>
                      <a:pt x="1557" y="2784"/>
                    </a:lnTo>
                    <a:lnTo>
                      <a:pt x="1594" y="2770"/>
                    </a:lnTo>
                    <a:lnTo>
                      <a:pt x="1630" y="2755"/>
                    </a:lnTo>
                    <a:lnTo>
                      <a:pt x="1666" y="2738"/>
                    </a:lnTo>
                    <a:lnTo>
                      <a:pt x="1701" y="2719"/>
                    </a:lnTo>
                    <a:lnTo>
                      <a:pt x="1735" y="2698"/>
                    </a:lnTo>
                    <a:lnTo>
                      <a:pt x="1766" y="2677"/>
                    </a:lnTo>
                    <a:lnTo>
                      <a:pt x="1782" y="2665"/>
                    </a:lnTo>
                    <a:lnTo>
                      <a:pt x="1797" y="2653"/>
                    </a:lnTo>
                    <a:lnTo>
                      <a:pt x="1813" y="2640"/>
                    </a:lnTo>
                    <a:lnTo>
                      <a:pt x="1827" y="2628"/>
                    </a:lnTo>
                    <a:lnTo>
                      <a:pt x="1842" y="2614"/>
                    </a:lnTo>
                    <a:lnTo>
                      <a:pt x="1855" y="2599"/>
                    </a:lnTo>
                    <a:lnTo>
                      <a:pt x="1868" y="2585"/>
                    </a:lnTo>
                    <a:lnTo>
                      <a:pt x="1880" y="2571"/>
                    </a:lnTo>
                    <a:lnTo>
                      <a:pt x="1893" y="2555"/>
                    </a:lnTo>
                    <a:lnTo>
                      <a:pt x="1904" y="2539"/>
                    </a:lnTo>
                    <a:lnTo>
                      <a:pt x="1916" y="2521"/>
                    </a:lnTo>
                    <a:lnTo>
                      <a:pt x="1926" y="2505"/>
                    </a:lnTo>
                    <a:lnTo>
                      <a:pt x="1938" y="2485"/>
                    </a:lnTo>
                    <a:lnTo>
                      <a:pt x="1948" y="2466"/>
                    </a:lnTo>
                    <a:lnTo>
                      <a:pt x="1958" y="2444"/>
                    </a:lnTo>
                    <a:lnTo>
                      <a:pt x="1966" y="2423"/>
                    </a:lnTo>
                    <a:lnTo>
                      <a:pt x="1974" y="2402"/>
                    </a:lnTo>
                    <a:lnTo>
                      <a:pt x="1979" y="2380"/>
                    </a:lnTo>
                    <a:lnTo>
                      <a:pt x="1984" y="2357"/>
                    </a:lnTo>
                    <a:lnTo>
                      <a:pt x="1987" y="2335"/>
                    </a:lnTo>
                    <a:lnTo>
                      <a:pt x="1989" y="2313"/>
                    </a:lnTo>
                    <a:lnTo>
                      <a:pt x="1992" y="2290"/>
                    </a:lnTo>
                    <a:lnTo>
                      <a:pt x="1992" y="2267"/>
                    </a:lnTo>
                    <a:lnTo>
                      <a:pt x="1992" y="2244"/>
                    </a:lnTo>
                    <a:lnTo>
                      <a:pt x="1989" y="2221"/>
                    </a:lnTo>
                    <a:lnTo>
                      <a:pt x="1987" y="2199"/>
                    </a:lnTo>
                    <a:lnTo>
                      <a:pt x="1984" y="2176"/>
                    </a:lnTo>
                    <a:lnTo>
                      <a:pt x="1979" y="2154"/>
                    </a:lnTo>
                    <a:lnTo>
                      <a:pt x="1974" y="2138"/>
                    </a:lnTo>
                    <a:lnTo>
                      <a:pt x="1967" y="2123"/>
                    </a:lnTo>
                    <a:lnTo>
                      <a:pt x="1960" y="2110"/>
                    </a:lnTo>
                    <a:lnTo>
                      <a:pt x="1953" y="2095"/>
                    </a:lnTo>
                    <a:lnTo>
                      <a:pt x="1944" y="2082"/>
                    </a:lnTo>
                    <a:lnTo>
                      <a:pt x="1936" y="2068"/>
                    </a:lnTo>
                    <a:lnTo>
                      <a:pt x="1926" y="2056"/>
                    </a:lnTo>
                    <a:lnTo>
                      <a:pt x="1917" y="2043"/>
                    </a:lnTo>
                    <a:lnTo>
                      <a:pt x="1906" y="2032"/>
                    </a:lnTo>
                    <a:lnTo>
                      <a:pt x="1895" y="2021"/>
                    </a:lnTo>
                    <a:lnTo>
                      <a:pt x="1884" y="2009"/>
                    </a:lnTo>
                    <a:lnTo>
                      <a:pt x="1872" y="1999"/>
                    </a:lnTo>
                    <a:lnTo>
                      <a:pt x="1847" y="1979"/>
                    </a:lnTo>
                    <a:lnTo>
                      <a:pt x="1821" y="1961"/>
                    </a:lnTo>
                    <a:lnTo>
                      <a:pt x="1794" y="1945"/>
                    </a:lnTo>
                    <a:lnTo>
                      <a:pt x="1765" y="1930"/>
                    </a:lnTo>
                    <a:lnTo>
                      <a:pt x="1737" y="1918"/>
                    </a:lnTo>
                    <a:lnTo>
                      <a:pt x="1706" y="1906"/>
                    </a:lnTo>
                    <a:lnTo>
                      <a:pt x="1675" y="1896"/>
                    </a:lnTo>
                    <a:lnTo>
                      <a:pt x="1645" y="1888"/>
                    </a:lnTo>
                    <a:lnTo>
                      <a:pt x="1614" y="1882"/>
                    </a:lnTo>
                    <a:lnTo>
                      <a:pt x="1583" y="1877"/>
                    </a:lnTo>
                    <a:lnTo>
                      <a:pt x="1558" y="1875"/>
                    </a:lnTo>
                    <a:lnTo>
                      <a:pt x="1533" y="1872"/>
                    </a:lnTo>
                    <a:lnTo>
                      <a:pt x="1508" y="1871"/>
                    </a:lnTo>
                    <a:lnTo>
                      <a:pt x="1483" y="1871"/>
                    </a:lnTo>
                    <a:lnTo>
                      <a:pt x="1457" y="1871"/>
                    </a:lnTo>
                    <a:lnTo>
                      <a:pt x="1432" y="1872"/>
                    </a:lnTo>
                    <a:lnTo>
                      <a:pt x="1408" y="1875"/>
                    </a:lnTo>
                    <a:lnTo>
                      <a:pt x="1383" y="1877"/>
                    </a:lnTo>
                    <a:lnTo>
                      <a:pt x="1358" y="1880"/>
                    </a:lnTo>
                    <a:lnTo>
                      <a:pt x="1333" y="1884"/>
                    </a:lnTo>
                    <a:lnTo>
                      <a:pt x="1308" y="1888"/>
                    </a:lnTo>
                    <a:lnTo>
                      <a:pt x="1284" y="1894"/>
                    </a:lnTo>
                    <a:lnTo>
                      <a:pt x="1235" y="1905"/>
                    </a:lnTo>
                    <a:lnTo>
                      <a:pt x="1186" y="1919"/>
                    </a:lnTo>
                    <a:lnTo>
                      <a:pt x="1139" y="1935"/>
                    </a:lnTo>
                    <a:lnTo>
                      <a:pt x="1092" y="1952"/>
                    </a:lnTo>
                    <a:lnTo>
                      <a:pt x="1044" y="1971"/>
                    </a:lnTo>
                    <a:lnTo>
                      <a:pt x="999" y="1991"/>
                    </a:lnTo>
                    <a:lnTo>
                      <a:pt x="952" y="2013"/>
                    </a:lnTo>
                    <a:lnTo>
                      <a:pt x="908" y="2035"/>
                    </a:lnTo>
                    <a:lnTo>
                      <a:pt x="862" y="2058"/>
                    </a:lnTo>
                    <a:lnTo>
                      <a:pt x="819" y="2082"/>
                    </a:lnTo>
                    <a:lnTo>
                      <a:pt x="834" y="2008"/>
                    </a:lnTo>
                    <a:lnTo>
                      <a:pt x="848" y="1934"/>
                    </a:lnTo>
                    <a:lnTo>
                      <a:pt x="863" y="1860"/>
                    </a:lnTo>
                    <a:lnTo>
                      <a:pt x="878" y="1786"/>
                    </a:lnTo>
                    <a:lnTo>
                      <a:pt x="893" y="1711"/>
                    </a:lnTo>
                    <a:lnTo>
                      <a:pt x="908" y="1637"/>
                    </a:lnTo>
                    <a:lnTo>
                      <a:pt x="924" y="1563"/>
                    </a:lnTo>
                    <a:lnTo>
                      <a:pt x="938" y="1489"/>
                    </a:lnTo>
                    <a:lnTo>
                      <a:pt x="953" y="1415"/>
                    </a:lnTo>
                    <a:lnTo>
                      <a:pt x="968" y="1341"/>
                    </a:lnTo>
                    <a:lnTo>
                      <a:pt x="984" y="1266"/>
                    </a:lnTo>
                    <a:lnTo>
                      <a:pt x="999" y="1192"/>
                    </a:lnTo>
                    <a:lnTo>
                      <a:pt x="1013" y="1118"/>
                    </a:lnTo>
                    <a:lnTo>
                      <a:pt x="1028" y="1044"/>
                    </a:lnTo>
                    <a:lnTo>
                      <a:pt x="1043" y="970"/>
                    </a:lnTo>
                    <a:lnTo>
                      <a:pt x="1058" y="896"/>
                    </a:lnTo>
                    <a:lnTo>
                      <a:pt x="1118" y="933"/>
                    </a:lnTo>
                    <a:lnTo>
                      <a:pt x="1178" y="970"/>
                    </a:lnTo>
                    <a:lnTo>
                      <a:pt x="1239" y="1007"/>
                    </a:lnTo>
                    <a:lnTo>
                      <a:pt x="1299" y="1044"/>
                    </a:lnTo>
                    <a:lnTo>
                      <a:pt x="1358" y="1080"/>
                    </a:lnTo>
                    <a:lnTo>
                      <a:pt x="1418" y="1117"/>
                    </a:lnTo>
                    <a:lnTo>
                      <a:pt x="1479" y="1153"/>
                    </a:lnTo>
                    <a:lnTo>
                      <a:pt x="1539" y="1190"/>
                    </a:lnTo>
                    <a:lnTo>
                      <a:pt x="1536" y="1232"/>
                    </a:lnTo>
                    <a:lnTo>
                      <a:pt x="1531" y="1274"/>
                    </a:lnTo>
                    <a:lnTo>
                      <a:pt x="1525" y="1317"/>
                    </a:lnTo>
                    <a:lnTo>
                      <a:pt x="1518" y="1359"/>
                    </a:lnTo>
                    <a:lnTo>
                      <a:pt x="1512" y="1401"/>
                    </a:lnTo>
                    <a:lnTo>
                      <a:pt x="1505" y="1442"/>
                    </a:lnTo>
                    <a:lnTo>
                      <a:pt x="1498" y="1484"/>
                    </a:lnTo>
                    <a:lnTo>
                      <a:pt x="1491" y="1526"/>
                    </a:lnTo>
                    <a:lnTo>
                      <a:pt x="1536" y="1511"/>
                    </a:lnTo>
                    <a:lnTo>
                      <a:pt x="1579" y="1497"/>
                    </a:lnTo>
                    <a:lnTo>
                      <a:pt x="1624" y="1484"/>
                    </a:lnTo>
                    <a:lnTo>
                      <a:pt x="1669" y="1473"/>
                    </a:lnTo>
                    <a:lnTo>
                      <a:pt x="1714" y="1463"/>
                    </a:lnTo>
                    <a:lnTo>
                      <a:pt x="1761" y="1455"/>
                    </a:lnTo>
                    <a:lnTo>
                      <a:pt x="1806" y="1449"/>
                    </a:lnTo>
                    <a:lnTo>
                      <a:pt x="1853" y="1443"/>
                    </a:lnTo>
                    <a:lnTo>
                      <a:pt x="1900" y="1441"/>
                    </a:lnTo>
                    <a:lnTo>
                      <a:pt x="1946" y="1439"/>
                    </a:lnTo>
                    <a:lnTo>
                      <a:pt x="1993" y="1440"/>
                    </a:lnTo>
                    <a:lnTo>
                      <a:pt x="2038" y="1442"/>
                    </a:lnTo>
                    <a:lnTo>
                      <a:pt x="2085" y="1445"/>
                    </a:lnTo>
                    <a:lnTo>
                      <a:pt x="2132" y="1451"/>
                    </a:lnTo>
                    <a:lnTo>
                      <a:pt x="2177" y="1459"/>
                    </a:lnTo>
                    <a:lnTo>
                      <a:pt x="2223" y="1468"/>
                    </a:lnTo>
                    <a:lnTo>
                      <a:pt x="2261" y="1479"/>
                    </a:lnTo>
                    <a:lnTo>
                      <a:pt x="2299" y="1491"/>
                    </a:lnTo>
                    <a:lnTo>
                      <a:pt x="2336" y="1505"/>
                    </a:lnTo>
                    <a:lnTo>
                      <a:pt x="2373" y="1521"/>
                    </a:lnTo>
                    <a:lnTo>
                      <a:pt x="2409" y="1539"/>
                    </a:lnTo>
                    <a:lnTo>
                      <a:pt x="2443" y="1558"/>
                    </a:lnTo>
                    <a:lnTo>
                      <a:pt x="2477" y="1580"/>
                    </a:lnTo>
                    <a:lnTo>
                      <a:pt x="2510" y="1603"/>
                    </a:lnTo>
                    <a:lnTo>
                      <a:pt x="2541" y="1628"/>
                    </a:lnTo>
                    <a:lnTo>
                      <a:pt x="2572" y="1654"/>
                    </a:lnTo>
                    <a:lnTo>
                      <a:pt x="2600" y="1683"/>
                    </a:lnTo>
                    <a:lnTo>
                      <a:pt x="2626" y="1712"/>
                    </a:lnTo>
                    <a:lnTo>
                      <a:pt x="2639" y="1728"/>
                    </a:lnTo>
                    <a:lnTo>
                      <a:pt x="2652" y="1743"/>
                    </a:lnTo>
                    <a:lnTo>
                      <a:pt x="2663" y="1760"/>
                    </a:lnTo>
                    <a:lnTo>
                      <a:pt x="2674" y="1776"/>
                    </a:lnTo>
                    <a:lnTo>
                      <a:pt x="2686" y="1793"/>
                    </a:lnTo>
                    <a:lnTo>
                      <a:pt x="2696" y="1811"/>
                    </a:lnTo>
                    <a:lnTo>
                      <a:pt x="2705" y="1829"/>
                    </a:lnTo>
                    <a:lnTo>
                      <a:pt x="2714" y="1846"/>
                    </a:lnTo>
                    <a:lnTo>
                      <a:pt x="2724" y="1868"/>
                    </a:lnTo>
                    <a:lnTo>
                      <a:pt x="2735" y="1890"/>
                    </a:lnTo>
                    <a:lnTo>
                      <a:pt x="2744" y="1912"/>
                    </a:lnTo>
                    <a:lnTo>
                      <a:pt x="2752" y="1935"/>
                    </a:lnTo>
                    <a:lnTo>
                      <a:pt x="2758" y="1958"/>
                    </a:lnTo>
                    <a:lnTo>
                      <a:pt x="2764" y="1981"/>
                    </a:lnTo>
                    <a:lnTo>
                      <a:pt x="2770" y="2005"/>
                    </a:lnTo>
                    <a:lnTo>
                      <a:pt x="2774" y="2027"/>
                    </a:lnTo>
                    <a:lnTo>
                      <a:pt x="2779" y="2051"/>
                    </a:lnTo>
                    <a:lnTo>
                      <a:pt x="2782" y="2075"/>
                    </a:lnTo>
                    <a:lnTo>
                      <a:pt x="2785" y="2098"/>
                    </a:lnTo>
                    <a:lnTo>
                      <a:pt x="2787" y="2122"/>
                    </a:lnTo>
                    <a:lnTo>
                      <a:pt x="2788" y="2146"/>
                    </a:lnTo>
                    <a:lnTo>
                      <a:pt x="2788" y="2170"/>
                    </a:lnTo>
                    <a:lnTo>
                      <a:pt x="2788" y="2194"/>
                    </a:lnTo>
                    <a:lnTo>
                      <a:pt x="2787" y="2218"/>
                    </a:lnTo>
                    <a:lnTo>
                      <a:pt x="2785" y="2242"/>
                    </a:lnTo>
                    <a:lnTo>
                      <a:pt x="2782" y="2266"/>
                    </a:lnTo>
                    <a:lnTo>
                      <a:pt x="2780" y="2290"/>
                    </a:lnTo>
                    <a:lnTo>
                      <a:pt x="2777" y="2314"/>
                    </a:lnTo>
                    <a:lnTo>
                      <a:pt x="2772" y="2338"/>
                    </a:lnTo>
                    <a:lnTo>
                      <a:pt x="2768" y="2362"/>
                    </a:lnTo>
                    <a:lnTo>
                      <a:pt x="2762" y="2385"/>
                    </a:lnTo>
                    <a:lnTo>
                      <a:pt x="2755" y="2408"/>
                    </a:lnTo>
                    <a:lnTo>
                      <a:pt x="2749" y="2431"/>
                    </a:lnTo>
                    <a:lnTo>
                      <a:pt x="2741" y="2454"/>
                    </a:lnTo>
                    <a:lnTo>
                      <a:pt x="2733" y="2477"/>
                    </a:lnTo>
                    <a:lnTo>
                      <a:pt x="2725" y="2500"/>
                    </a:lnTo>
                    <a:lnTo>
                      <a:pt x="2716" y="2521"/>
                    </a:lnTo>
                    <a:lnTo>
                      <a:pt x="2707" y="2543"/>
                    </a:lnTo>
                    <a:lnTo>
                      <a:pt x="2697" y="2565"/>
                    </a:lnTo>
                    <a:lnTo>
                      <a:pt x="2687" y="2586"/>
                    </a:lnTo>
                    <a:lnTo>
                      <a:pt x="2673" y="2613"/>
                    </a:lnTo>
                    <a:lnTo>
                      <a:pt x="2658" y="2638"/>
                    </a:lnTo>
                    <a:lnTo>
                      <a:pt x="2644" y="2663"/>
                    </a:lnTo>
                    <a:lnTo>
                      <a:pt x="2629" y="2688"/>
                    </a:lnTo>
                    <a:lnTo>
                      <a:pt x="2612" y="2713"/>
                    </a:lnTo>
                    <a:lnTo>
                      <a:pt x="2595" y="2737"/>
                    </a:lnTo>
                    <a:lnTo>
                      <a:pt x="2578" y="2760"/>
                    </a:lnTo>
                    <a:lnTo>
                      <a:pt x="2559" y="2784"/>
                    </a:lnTo>
                    <a:lnTo>
                      <a:pt x="2541" y="2806"/>
                    </a:lnTo>
                    <a:lnTo>
                      <a:pt x="2522" y="2828"/>
                    </a:lnTo>
                    <a:lnTo>
                      <a:pt x="2503" y="2850"/>
                    </a:lnTo>
                    <a:lnTo>
                      <a:pt x="2483" y="2872"/>
                    </a:lnTo>
                    <a:lnTo>
                      <a:pt x="2463" y="2892"/>
                    </a:lnTo>
                    <a:lnTo>
                      <a:pt x="2441" y="2913"/>
                    </a:lnTo>
                    <a:lnTo>
                      <a:pt x="2419" y="2933"/>
                    </a:lnTo>
                    <a:lnTo>
                      <a:pt x="2398" y="2953"/>
                    </a:lnTo>
                    <a:lnTo>
                      <a:pt x="2376" y="2971"/>
                    </a:lnTo>
                    <a:lnTo>
                      <a:pt x="2353" y="2990"/>
                    </a:lnTo>
                    <a:lnTo>
                      <a:pt x="2330" y="3009"/>
                    </a:lnTo>
                    <a:lnTo>
                      <a:pt x="2307" y="3026"/>
                    </a:lnTo>
                    <a:lnTo>
                      <a:pt x="2283" y="3043"/>
                    </a:lnTo>
                    <a:lnTo>
                      <a:pt x="2258" y="3059"/>
                    </a:lnTo>
                    <a:lnTo>
                      <a:pt x="2234" y="3075"/>
                    </a:lnTo>
                    <a:lnTo>
                      <a:pt x="2209" y="3091"/>
                    </a:lnTo>
                    <a:lnTo>
                      <a:pt x="2184" y="3106"/>
                    </a:lnTo>
                    <a:lnTo>
                      <a:pt x="2158" y="3120"/>
                    </a:lnTo>
                    <a:lnTo>
                      <a:pt x="2133" y="3134"/>
                    </a:lnTo>
                    <a:lnTo>
                      <a:pt x="2107" y="3147"/>
                    </a:lnTo>
                    <a:lnTo>
                      <a:pt x="2080" y="3160"/>
                    </a:lnTo>
                    <a:lnTo>
                      <a:pt x="2053" y="3172"/>
                    </a:lnTo>
                    <a:lnTo>
                      <a:pt x="2027" y="3184"/>
                    </a:lnTo>
                    <a:lnTo>
                      <a:pt x="2000" y="3195"/>
                    </a:lnTo>
                    <a:lnTo>
                      <a:pt x="1948" y="3214"/>
                    </a:lnTo>
                    <a:lnTo>
                      <a:pt x="1897" y="3232"/>
                    </a:lnTo>
                    <a:lnTo>
                      <a:pt x="1845" y="3248"/>
                    </a:lnTo>
                    <a:lnTo>
                      <a:pt x="1793" y="3264"/>
                    </a:lnTo>
                    <a:lnTo>
                      <a:pt x="1740" y="3280"/>
                    </a:lnTo>
                    <a:lnTo>
                      <a:pt x="1688" y="3294"/>
                    </a:lnTo>
                    <a:lnTo>
                      <a:pt x="1635" y="3306"/>
                    </a:lnTo>
                    <a:lnTo>
                      <a:pt x="1581" y="3318"/>
                    </a:lnTo>
                    <a:lnTo>
                      <a:pt x="1528" y="3329"/>
                    </a:lnTo>
                    <a:lnTo>
                      <a:pt x="1474" y="3338"/>
                    </a:lnTo>
                    <a:lnTo>
                      <a:pt x="1420" y="3348"/>
                    </a:lnTo>
                    <a:lnTo>
                      <a:pt x="1366" y="3354"/>
                    </a:lnTo>
                    <a:lnTo>
                      <a:pt x="1311" y="3361"/>
                    </a:lnTo>
                    <a:lnTo>
                      <a:pt x="1258" y="3366"/>
                    </a:lnTo>
                    <a:lnTo>
                      <a:pt x="1203" y="3370"/>
                    </a:lnTo>
                    <a:lnTo>
                      <a:pt x="1149" y="3374"/>
                    </a:lnTo>
                    <a:lnTo>
                      <a:pt x="1206" y="3394"/>
                    </a:lnTo>
                    <a:lnTo>
                      <a:pt x="1264" y="3413"/>
                    </a:lnTo>
                    <a:lnTo>
                      <a:pt x="1323" y="3430"/>
                    </a:lnTo>
                    <a:lnTo>
                      <a:pt x="1382" y="3443"/>
                    </a:lnTo>
                    <a:lnTo>
                      <a:pt x="1441" y="3455"/>
                    </a:lnTo>
                    <a:lnTo>
                      <a:pt x="1501" y="3464"/>
                    </a:lnTo>
                    <a:lnTo>
                      <a:pt x="1562" y="3472"/>
                    </a:lnTo>
                    <a:lnTo>
                      <a:pt x="1622" y="3476"/>
                    </a:lnTo>
                    <a:lnTo>
                      <a:pt x="1682" y="3479"/>
                    </a:lnTo>
                    <a:lnTo>
                      <a:pt x="1743" y="3480"/>
                    </a:lnTo>
                    <a:lnTo>
                      <a:pt x="1804" y="3478"/>
                    </a:lnTo>
                    <a:lnTo>
                      <a:pt x="1864" y="3474"/>
                    </a:lnTo>
                    <a:lnTo>
                      <a:pt x="1925" y="3467"/>
                    </a:lnTo>
                    <a:lnTo>
                      <a:pt x="1985" y="3459"/>
                    </a:lnTo>
                    <a:lnTo>
                      <a:pt x="2044" y="3450"/>
                    </a:lnTo>
                    <a:lnTo>
                      <a:pt x="2104" y="3438"/>
                    </a:lnTo>
                    <a:lnTo>
                      <a:pt x="2164" y="3423"/>
                    </a:lnTo>
                    <a:lnTo>
                      <a:pt x="2222" y="3407"/>
                    </a:lnTo>
                    <a:lnTo>
                      <a:pt x="2280" y="3389"/>
                    </a:lnTo>
                    <a:lnTo>
                      <a:pt x="2336" y="3369"/>
                    </a:lnTo>
                    <a:lnTo>
                      <a:pt x="2393" y="3346"/>
                    </a:lnTo>
                    <a:lnTo>
                      <a:pt x="2449" y="3322"/>
                    </a:lnTo>
                    <a:lnTo>
                      <a:pt x="2505" y="3296"/>
                    </a:lnTo>
                    <a:lnTo>
                      <a:pt x="2558" y="3269"/>
                    </a:lnTo>
                    <a:lnTo>
                      <a:pt x="2612" y="3239"/>
                    </a:lnTo>
                    <a:lnTo>
                      <a:pt x="2663" y="3207"/>
                    </a:lnTo>
                    <a:lnTo>
                      <a:pt x="2714" y="3174"/>
                    </a:lnTo>
                    <a:lnTo>
                      <a:pt x="2764" y="3139"/>
                    </a:lnTo>
                    <a:lnTo>
                      <a:pt x="2812" y="3102"/>
                    </a:lnTo>
                    <a:lnTo>
                      <a:pt x="2859" y="3063"/>
                    </a:lnTo>
                    <a:lnTo>
                      <a:pt x="2904" y="3023"/>
                    </a:lnTo>
                    <a:lnTo>
                      <a:pt x="2948" y="2981"/>
                    </a:lnTo>
                    <a:lnTo>
                      <a:pt x="2980" y="2949"/>
                    </a:lnTo>
                    <a:lnTo>
                      <a:pt x="3011" y="2917"/>
                    </a:lnTo>
                    <a:lnTo>
                      <a:pt x="3041" y="2885"/>
                    </a:lnTo>
                    <a:lnTo>
                      <a:pt x="3069" y="2851"/>
                    </a:lnTo>
                    <a:lnTo>
                      <a:pt x="3097" y="2817"/>
                    </a:lnTo>
                    <a:lnTo>
                      <a:pt x="3125" y="2783"/>
                    </a:lnTo>
                    <a:lnTo>
                      <a:pt x="3151" y="2746"/>
                    </a:lnTo>
                    <a:lnTo>
                      <a:pt x="3176" y="2710"/>
                    </a:lnTo>
                    <a:lnTo>
                      <a:pt x="3201" y="2673"/>
                    </a:lnTo>
                    <a:lnTo>
                      <a:pt x="3225" y="2636"/>
                    </a:lnTo>
                    <a:lnTo>
                      <a:pt x="3248" y="2598"/>
                    </a:lnTo>
                    <a:lnTo>
                      <a:pt x="3269" y="2559"/>
                    </a:lnTo>
                    <a:lnTo>
                      <a:pt x="3290" y="2519"/>
                    </a:lnTo>
                    <a:lnTo>
                      <a:pt x="3309" y="2479"/>
                    </a:lnTo>
                    <a:lnTo>
                      <a:pt x="3328" y="2439"/>
                    </a:lnTo>
                    <a:lnTo>
                      <a:pt x="3345" y="2399"/>
                    </a:lnTo>
                    <a:lnTo>
                      <a:pt x="3361" y="2357"/>
                    </a:lnTo>
                    <a:lnTo>
                      <a:pt x="3377" y="2316"/>
                    </a:lnTo>
                    <a:lnTo>
                      <a:pt x="3392" y="2274"/>
                    </a:lnTo>
                    <a:lnTo>
                      <a:pt x="3405" y="2232"/>
                    </a:lnTo>
                    <a:lnTo>
                      <a:pt x="3417" y="2189"/>
                    </a:lnTo>
                    <a:lnTo>
                      <a:pt x="3428" y="2146"/>
                    </a:lnTo>
                    <a:lnTo>
                      <a:pt x="3438" y="2103"/>
                    </a:lnTo>
                    <a:lnTo>
                      <a:pt x="3447" y="2059"/>
                    </a:lnTo>
                    <a:lnTo>
                      <a:pt x="3454" y="2016"/>
                    </a:lnTo>
                    <a:lnTo>
                      <a:pt x="3460" y="1973"/>
                    </a:lnTo>
                    <a:lnTo>
                      <a:pt x="3465" y="1928"/>
                    </a:lnTo>
                    <a:lnTo>
                      <a:pt x="3468" y="1884"/>
                    </a:lnTo>
                    <a:lnTo>
                      <a:pt x="3471" y="1839"/>
                    </a:lnTo>
                    <a:lnTo>
                      <a:pt x="3472" y="1795"/>
                    </a:lnTo>
                    <a:lnTo>
                      <a:pt x="3472" y="1750"/>
                    </a:lnTo>
                    <a:lnTo>
                      <a:pt x="3471" y="1706"/>
                    </a:lnTo>
                    <a:close/>
                    <a:moveTo>
                      <a:pt x="3008" y="101"/>
                    </a:moveTo>
                    <a:lnTo>
                      <a:pt x="3008" y="103"/>
                    </a:lnTo>
                    <a:lnTo>
                      <a:pt x="3009" y="101"/>
                    </a:lnTo>
                    <a:lnTo>
                      <a:pt x="3009" y="101"/>
                    </a:lnTo>
                    <a:lnTo>
                      <a:pt x="3009" y="101"/>
                    </a:lnTo>
                    <a:lnTo>
                      <a:pt x="3008" y="101"/>
                    </a:lnTo>
                    <a:close/>
                    <a:moveTo>
                      <a:pt x="1324" y="553"/>
                    </a:moveTo>
                    <a:lnTo>
                      <a:pt x="1322" y="559"/>
                    </a:lnTo>
                    <a:lnTo>
                      <a:pt x="1319" y="565"/>
                    </a:lnTo>
                    <a:lnTo>
                      <a:pt x="1354" y="557"/>
                    </a:lnTo>
                    <a:lnTo>
                      <a:pt x="1388" y="549"/>
                    </a:lnTo>
                    <a:lnTo>
                      <a:pt x="1422" y="542"/>
                    </a:lnTo>
                    <a:lnTo>
                      <a:pt x="1456" y="535"/>
                    </a:lnTo>
                    <a:lnTo>
                      <a:pt x="1491" y="530"/>
                    </a:lnTo>
                    <a:lnTo>
                      <a:pt x="1525" y="526"/>
                    </a:lnTo>
                    <a:lnTo>
                      <a:pt x="1559" y="521"/>
                    </a:lnTo>
                    <a:lnTo>
                      <a:pt x="1594" y="517"/>
                    </a:lnTo>
                    <a:lnTo>
                      <a:pt x="1661" y="506"/>
                    </a:lnTo>
                    <a:lnTo>
                      <a:pt x="1726" y="495"/>
                    </a:lnTo>
                    <a:lnTo>
                      <a:pt x="1788" y="484"/>
                    </a:lnTo>
                    <a:lnTo>
                      <a:pt x="1851" y="471"/>
                    </a:lnTo>
                    <a:lnTo>
                      <a:pt x="1911" y="459"/>
                    </a:lnTo>
                    <a:lnTo>
                      <a:pt x="1970" y="446"/>
                    </a:lnTo>
                    <a:lnTo>
                      <a:pt x="2027" y="432"/>
                    </a:lnTo>
                    <a:lnTo>
                      <a:pt x="2084" y="419"/>
                    </a:lnTo>
                    <a:lnTo>
                      <a:pt x="2140" y="404"/>
                    </a:lnTo>
                    <a:lnTo>
                      <a:pt x="2193" y="389"/>
                    </a:lnTo>
                    <a:lnTo>
                      <a:pt x="2247" y="373"/>
                    </a:lnTo>
                    <a:lnTo>
                      <a:pt x="2299" y="357"/>
                    </a:lnTo>
                    <a:lnTo>
                      <a:pt x="2350" y="341"/>
                    </a:lnTo>
                    <a:lnTo>
                      <a:pt x="2400" y="324"/>
                    </a:lnTo>
                    <a:lnTo>
                      <a:pt x="2450" y="306"/>
                    </a:lnTo>
                    <a:lnTo>
                      <a:pt x="2499" y="287"/>
                    </a:lnTo>
                    <a:lnTo>
                      <a:pt x="2499" y="287"/>
                    </a:lnTo>
                    <a:lnTo>
                      <a:pt x="2533" y="276"/>
                    </a:lnTo>
                    <a:lnTo>
                      <a:pt x="2567" y="263"/>
                    </a:lnTo>
                    <a:lnTo>
                      <a:pt x="2601" y="251"/>
                    </a:lnTo>
                    <a:lnTo>
                      <a:pt x="2636" y="238"/>
                    </a:lnTo>
                    <a:lnTo>
                      <a:pt x="2669" y="225"/>
                    </a:lnTo>
                    <a:lnTo>
                      <a:pt x="2703" y="211"/>
                    </a:lnTo>
                    <a:lnTo>
                      <a:pt x="2736" y="197"/>
                    </a:lnTo>
                    <a:lnTo>
                      <a:pt x="2769" y="185"/>
                    </a:lnTo>
                    <a:lnTo>
                      <a:pt x="2795" y="173"/>
                    </a:lnTo>
                    <a:lnTo>
                      <a:pt x="2822" y="163"/>
                    </a:lnTo>
                    <a:lnTo>
                      <a:pt x="2848" y="152"/>
                    </a:lnTo>
                    <a:lnTo>
                      <a:pt x="2876" y="141"/>
                    </a:lnTo>
                    <a:lnTo>
                      <a:pt x="2903" y="130"/>
                    </a:lnTo>
                    <a:lnTo>
                      <a:pt x="2929" y="120"/>
                    </a:lnTo>
                    <a:lnTo>
                      <a:pt x="2956" y="109"/>
                    </a:lnTo>
                    <a:lnTo>
                      <a:pt x="2984" y="100"/>
                    </a:lnTo>
                    <a:lnTo>
                      <a:pt x="2915" y="96"/>
                    </a:lnTo>
                    <a:lnTo>
                      <a:pt x="2846" y="95"/>
                    </a:lnTo>
                    <a:lnTo>
                      <a:pt x="2777" y="95"/>
                    </a:lnTo>
                    <a:lnTo>
                      <a:pt x="2707" y="96"/>
                    </a:lnTo>
                    <a:lnTo>
                      <a:pt x="2638" y="99"/>
                    </a:lnTo>
                    <a:lnTo>
                      <a:pt x="2570" y="105"/>
                    </a:lnTo>
                    <a:lnTo>
                      <a:pt x="2500" y="112"/>
                    </a:lnTo>
                    <a:lnTo>
                      <a:pt x="2432" y="121"/>
                    </a:lnTo>
                    <a:lnTo>
                      <a:pt x="2364" y="131"/>
                    </a:lnTo>
                    <a:lnTo>
                      <a:pt x="2295" y="142"/>
                    </a:lnTo>
                    <a:lnTo>
                      <a:pt x="2227" y="157"/>
                    </a:lnTo>
                    <a:lnTo>
                      <a:pt x="2160" y="172"/>
                    </a:lnTo>
                    <a:lnTo>
                      <a:pt x="2093" y="189"/>
                    </a:lnTo>
                    <a:lnTo>
                      <a:pt x="2026" y="208"/>
                    </a:lnTo>
                    <a:lnTo>
                      <a:pt x="1960" y="228"/>
                    </a:lnTo>
                    <a:lnTo>
                      <a:pt x="1894" y="250"/>
                    </a:lnTo>
                    <a:lnTo>
                      <a:pt x="1856" y="265"/>
                    </a:lnTo>
                    <a:lnTo>
                      <a:pt x="1819" y="279"/>
                    </a:lnTo>
                    <a:lnTo>
                      <a:pt x="1781" y="295"/>
                    </a:lnTo>
                    <a:lnTo>
                      <a:pt x="1745" y="312"/>
                    </a:lnTo>
                    <a:lnTo>
                      <a:pt x="1708" y="330"/>
                    </a:lnTo>
                    <a:lnTo>
                      <a:pt x="1672" y="348"/>
                    </a:lnTo>
                    <a:lnTo>
                      <a:pt x="1636" y="366"/>
                    </a:lnTo>
                    <a:lnTo>
                      <a:pt x="1600" y="385"/>
                    </a:lnTo>
                    <a:lnTo>
                      <a:pt x="1530" y="424"/>
                    </a:lnTo>
                    <a:lnTo>
                      <a:pt x="1459" y="467"/>
                    </a:lnTo>
                    <a:lnTo>
                      <a:pt x="1391" y="509"/>
                    </a:lnTo>
                    <a:lnTo>
                      <a:pt x="1324" y="553"/>
                    </a:lnTo>
                    <a:close/>
                    <a:moveTo>
                      <a:pt x="1597" y="540"/>
                    </a:moveTo>
                    <a:lnTo>
                      <a:pt x="1565" y="544"/>
                    </a:lnTo>
                    <a:lnTo>
                      <a:pt x="1532" y="548"/>
                    </a:lnTo>
                    <a:lnTo>
                      <a:pt x="1500" y="552"/>
                    </a:lnTo>
                    <a:lnTo>
                      <a:pt x="1468" y="557"/>
                    </a:lnTo>
                    <a:lnTo>
                      <a:pt x="1435" y="562"/>
                    </a:lnTo>
                    <a:lnTo>
                      <a:pt x="1404" y="568"/>
                    </a:lnTo>
                    <a:lnTo>
                      <a:pt x="1372" y="575"/>
                    </a:lnTo>
                    <a:lnTo>
                      <a:pt x="1340" y="583"/>
                    </a:lnTo>
                    <a:lnTo>
                      <a:pt x="1367" y="602"/>
                    </a:lnTo>
                    <a:lnTo>
                      <a:pt x="1393" y="621"/>
                    </a:lnTo>
                    <a:lnTo>
                      <a:pt x="1421" y="639"/>
                    </a:lnTo>
                    <a:lnTo>
                      <a:pt x="1449" y="655"/>
                    </a:lnTo>
                    <a:lnTo>
                      <a:pt x="1479" y="671"/>
                    </a:lnTo>
                    <a:lnTo>
                      <a:pt x="1507" y="686"/>
                    </a:lnTo>
                    <a:lnTo>
                      <a:pt x="1537" y="699"/>
                    </a:lnTo>
                    <a:lnTo>
                      <a:pt x="1567" y="712"/>
                    </a:lnTo>
                    <a:lnTo>
                      <a:pt x="1598" y="723"/>
                    </a:lnTo>
                    <a:lnTo>
                      <a:pt x="1629" y="734"/>
                    </a:lnTo>
                    <a:lnTo>
                      <a:pt x="1661" y="744"/>
                    </a:lnTo>
                    <a:lnTo>
                      <a:pt x="1693" y="752"/>
                    </a:lnTo>
                    <a:lnTo>
                      <a:pt x="1724" y="760"/>
                    </a:lnTo>
                    <a:lnTo>
                      <a:pt x="1757" y="767"/>
                    </a:lnTo>
                    <a:lnTo>
                      <a:pt x="1789" y="772"/>
                    </a:lnTo>
                    <a:lnTo>
                      <a:pt x="1822" y="777"/>
                    </a:lnTo>
                    <a:lnTo>
                      <a:pt x="1855" y="780"/>
                    </a:lnTo>
                    <a:lnTo>
                      <a:pt x="1888" y="783"/>
                    </a:lnTo>
                    <a:lnTo>
                      <a:pt x="1922" y="784"/>
                    </a:lnTo>
                    <a:lnTo>
                      <a:pt x="1955" y="785"/>
                    </a:lnTo>
                    <a:lnTo>
                      <a:pt x="1988" y="784"/>
                    </a:lnTo>
                    <a:lnTo>
                      <a:pt x="2022" y="783"/>
                    </a:lnTo>
                    <a:lnTo>
                      <a:pt x="2055" y="780"/>
                    </a:lnTo>
                    <a:lnTo>
                      <a:pt x="2090" y="776"/>
                    </a:lnTo>
                    <a:lnTo>
                      <a:pt x="2123" y="771"/>
                    </a:lnTo>
                    <a:lnTo>
                      <a:pt x="2156" y="765"/>
                    </a:lnTo>
                    <a:lnTo>
                      <a:pt x="2190" y="759"/>
                    </a:lnTo>
                    <a:lnTo>
                      <a:pt x="2223" y="751"/>
                    </a:lnTo>
                    <a:lnTo>
                      <a:pt x="2255" y="741"/>
                    </a:lnTo>
                    <a:lnTo>
                      <a:pt x="2287" y="731"/>
                    </a:lnTo>
                    <a:lnTo>
                      <a:pt x="2319" y="721"/>
                    </a:lnTo>
                    <a:lnTo>
                      <a:pt x="2352" y="708"/>
                    </a:lnTo>
                    <a:lnTo>
                      <a:pt x="2377" y="699"/>
                    </a:lnTo>
                    <a:lnTo>
                      <a:pt x="2402" y="689"/>
                    </a:lnTo>
                    <a:lnTo>
                      <a:pt x="2427" y="679"/>
                    </a:lnTo>
                    <a:lnTo>
                      <a:pt x="2452" y="667"/>
                    </a:lnTo>
                    <a:lnTo>
                      <a:pt x="2476" y="656"/>
                    </a:lnTo>
                    <a:lnTo>
                      <a:pt x="2501" y="643"/>
                    </a:lnTo>
                    <a:lnTo>
                      <a:pt x="2524" y="631"/>
                    </a:lnTo>
                    <a:lnTo>
                      <a:pt x="2548" y="617"/>
                    </a:lnTo>
                    <a:lnTo>
                      <a:pt x="2571" y="602"/>
                    </a:lnTo>
                    <a:lnTo>
                      <a:pt x="2594" y="587"/>
                    </a:lnTo>
                    <a:lnTo>
                      <a:pt x="2616" y="571"/>
                    </a:lnTo>
                    <a:lnTo>
                      <a:pt x="2638" y="556"/>
                    </a:lnTo>
                    <a:lnTo>
                      <a:pt x="2659" y="540"/>
                    </a:lnTo>
                    <a:lnTo>
                      <a:pt x="2680" y="521"/>
                    </a:lnTo>
                    <a:lnTo>
                      <a:pt x="2700" y="504"/>
                    </a:lnTo>
                    <a:lnTo>
                      <a:pt x="2721" y="486"/>
                    </a:lnTo>
                    <a:lnTo>
                      <a:pt x="2740" y="467"/>
                    </a:lnTo>
                    <a:lnTo>
                      <a:pt x="2760" y="447"/>
                    </a:lnTo>
                    <a:lnTo>
                      <a:pt x="2779" y="428"/>
                    </a:lnTo>
                    <a:lnTo>
                      <a:pt x="2797" y="407"/>
                    </a:lnTo>
                    <a:lnTo>
                      <a:pt x="2814" y="385"/>
                    </a:lnTo>
                    <a:lnTo>
                      <a:pt x="2831" y="365"/>
                    </a:lnTo>
                    <a:lnTo>
                      <a:pt x="2848" y="343"/>
                    </a:lnTo>
                    <a:lnTo>
                      <a:pt x="2864" y="320"/>
                    </a:lnTo>
                    <a:lnTo>
                      <a:pt x="2880" y="298"/>
                    </a:lnTo>
                    <a:lnTo>
                      <a:pt x="2895" y="275"/>
                    </a:lnTo>
                    <a:lnTo>
                      <a:pt x="2910" y="252"/>
                    </a:lnTo>
                    <a:lnTo>
                      <a:pt x="2923" y="228"/>
                    </a:lnTo>
                    <a:lnTo>
                      <a:pt x="2936" y="203"/>
                    </a:lnTo>
                    <a:lnTo>
                      <a:pt x="2948" y="179"/>
                    </a:lnTo>
                    <a:lnTo>
                      <a:pt x="2961" y="154"/>
                    </a:lnTo>
                    <a:lnTo>
                      <a:pt x="2972" y="129"/>
                    </a:lnTo>
                    <a:lnTo>
                      <a:pt x="2947" y="138"/>
                    </a:lnTo>
                    <a:lnTo>
                      <a:pt x="2922" y="147"/>
                    </a:lnTo>
                    <a:lnTo>
                      <a:pt x="2898" y="156"/>
                    </a:lnTo>
                    <a:lnTo>
                      <a:pt x="2874" y="166"/>
                    </a:lnTo>
                    <a:lnTo>
                      <a:pt x="2849" y="176"/>
                    </a:lnTo>
                    <a:lnTo>
                      <a:pt x="2826" y="186"/>
                    </a:lnTo>
                    <a:lnTo>
                      <a:pt x="2802" y="196"/>
                    </a:lnTo>
                    <a:lnTo>
                      <a:pt x="2778" y="205"/>
                    </a:lnTo>
                    <a:lnTo>
                      <a:pt x="2745" y="219"/>
                    </a:lnTo>
                    <a:lnTo>
                      <a:pt x="2711" y="233"/>
                    </a:lnTo>
                    <a:lnTo>
                      <a:pt x="2678" y="246"/>
                    </a:lnTo>
                    <a:lnTo>
                      <a:pt x="2644" y="259"/>
                    </a:lnTo>
                    <a:lnTo>
                      <a:pt x="2609" y="273"/>
                    </a:lnTo>
                    <a:lnTo>
                      <a:pt x="2575" y="285"/>
                    </a:lnTo>
                    <a:lnTo>
                      <a:pt x="2541" y="298"/>
                    </a:lnTo>
                    <a:lnTo>
                      <a:pt x="2507" y="309"/>
                    </a:lnTo>
                    <a:lnTo>
                      <a:pt x="2457" y="327"/>
                    </a:lnTo>
                    <a:lnTo>
                      <a:pt x="2408" y="346"/>
                    </a:lnTo>
                    <a:lnTo>
                      <a:pt x="2357" y="363"/>
                    </a:lnTo>
                    <a:lnTo>
                      <a:pt x="2306" y="379"/>
                    </a:lnTo>
                    <a:lnTo>
                      <a:pt x="2253" y="395"/>
                    </a:lnTo>
                    <a:lnTo>
                      <a:pt x="2200" y="411"/>
                    </a:lnTo>
                    <a:lnTo>
                      <a:pt x="2145" y="425"/>
                    </a:lnTo>
                    <a:lnTo>
                      <a:pt x="2090" y="440"/>
                    </a:lnTo>
                    <a:lnTo>
                      <a:pt x="2033" y="454"/>
                    </a:lnTo>
                    <a:lnTo>
                      <a:pt x="1975" y="468"/>
                    </a:lnTo>
                    <a:lnTo>
                      <a:pt x="1916" y="481"/>
                    </a:lnTo>
                    <a:lnTo>
                      <a:pt x="1855" y="494"/>
                    </a:lnTo>
                    <a:lnTo>
                      <a:pt x="1793" y="505"/>
                    </a:lnTo>
                    <a:lnTo>
                      <a:pt x="1729" y="518"/>
                    </a:lnTo>
                    <a:lnTo>
                      <a:pt x="1664" y="529"/>
                    </a:lnTo>
                    <a:lnTo>
                      <a:pt x="1597" y="54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6" name="Freeform 7"/>
              <p:cNvSpPr>
                <a:spLocks noChangeAspect="1" noEditPoints="1"/>
              </p:cNvSpPr>
              <p:nvPr userDrawn="1"/>
            </p:nvSpPr>
            <p:spPr bwMode="auto">
              <a:xfrm>
                <a:off x="5097574" y="5740615"/>
                <a:ext cx="329703" cy="331065"/>
              </a:xfrm>
              <a:custGeom>
                <a:avLst/>
                <a:gdLst>
                  <a:gd name="T0" fmla="*/ 2370 w 3387"/>
                  <a:gd name="T1" fmla="*/ 1174 h 3397"/>
                  <a:gd name="T2" fmla="*/ 2449 w 3387"/>
                  <a:gd name="T3" fmla="*/ 2274 h 3397"/>
                  <a:gd name="T4" fmla="*/ 2886 w 3387"/>
                  <a:gd name="T5" fmla="*/ 2335 h 3397"/>
                  <a:gd name="T6" fmla="*/ 3226 w 3387"/>
                  <a:gd name="T7" fmla="*/ 2135 h 3397"/>
                  <a:gd name="T8" fmla="*/ 3383 w 3387"/>
                  <a:gd name="T9" fmla="*/ 1765 h 3397"/>
                  <a:gd name="T10" fmla="*/ 3298 w 3387"/>
                  <a:gd name="T11" fmla="*/ 1363 h 3397"/>
                  <a:gd name="T12" fmla="*/ 3006 w 3387"/>
                  <a:gd name="T13" fmla="*/ 1101 h 3397"/>
                  <a:gd name="T14" fmla="*/ 1563 w 3387"/>
                  <a:gd name="T15" fmla="*/ 13 h 3397"/>
                  <a:gd name="T16" fmla="*/ 1214 w 3387"/>
                  <a:gd name="T17" fmla="*/ 203 h 3397"/>
                  <a:gd name="T18" fmla="*/ 1049 w 3387"/>
                  <a:gd name="T19" fmla="*/ 566 h 3397"/>
                  <a:gd name="T20" fmla="*/ 1152 w 3387"/>
                  <a:gd name="T21" fmla="*/ 995 h 3397"/>
                  <a:gd name="T22" fmla="*/ 2250 w 3387"/>
                  <a:gd name="T23" fmla="*/ 968 h 3397"/>
                  <a:gd name="T24" fmla="*/ 2333 w 3387"/>
                  <a:gd name="T25" fmla="*/ 534 h 3397"/>
                  <a:gd name="T26" fmla="*/ 2151 w 3387"/>
                  <a:gd name="T27" fmla="*/ 182 h 3397"/>
                  <a:gd name="T28" fmla="*/ 1792 w 3387"/>
                  <a:gd name="T29" fmla="*/ 7 h 3397"/>
                  <a:gd name="T30" fmla="*/ 1855 w 3387"/>
                  <a:gd name="T31" fmla="*/ 313 h 3397"/>
                  <a:gd name="T32" fmla="*/ 2019 w 3387"/>
                  <a:gd name="T33" fmla="*/ 462 h 3397"/>
                  <a:gd name="T34" fmla="*/ 2059 w 3387"/>
                  <a:gd name="T35" fmla="*/ 694 h 3397"/>
                  <a:gd name="T36" fmla="*/ 1938 w 3387"/>
                  <a:gd name="T37" fmla="*/ 920 h 3397"/>
                  <a:gd name="T38" fmla="*/ 1333 w 3387"/>
                  <a:gd name="T39" fmla="*/ 732 h 3397"/>
                  <a:gd name="T40" fmla="*/ 1351 w 3387"/>
                  <a:gd name="T41" fmla="*/ 492 h 3397"/>
                  <a:gd name="T42" fmla="*/ 1498 w 3387"/>
                  <a:gd name="T43" fmla="*/ 328 h 3397"/>
                  <a:gd name="T44" fmla="*/ 1688 w 3387"/>
                  <a:gd name="T45" fmla="*/ 1853 h 3397"/>
                  <a:gd name="T46" fmla="*/ 1209 w 3387"/>
                  <a:gd name="T47" fmla="*/ 2328 h 3397"/>
                  <a:gd name="T48" fmla="*/ 1047 w 3387"/>
                  <a:gd name="T49" fmla="*/ 2726 h 3397"/>
                  <a:gd name="T50" fmla="*/ 1156 w 3387"/>
                  <a:gd name="T51" fmla="*/ 3123 h 3397"/>
                  <a:gd name="T52" fmla="*/ 1471 w 3387"/>
                  <a:gd name="T53" fmla="*/ 3360 h 3397"/>
                  <a:gd name="T54" fmla="*/ 1885 w 3387"/>
                  <a:gd name="T55" fmla="*/ 3370 h 3397"/>
                  <a:gd name="T56" fmla="*/ 2212 w 3387"/>
                  <a:gd name="T57" fmla="*/ 3148 h 3397"/>
                  <a:gd name="T58" fmla="*/ 2340 w 3387"/>
                  <a:gd name="T59" fmla="*/ 2766 h 3397"/>
                  <a:gd name="T60" fmla="*/ 2197 w 3387"/>
                  <a:gd name="T61" fmla="*/ 2352 h 3397"/>
                  <a:gd name="T62" fmla="*/ 2026 w 3387"/>
                  <a:gd name="T63" fmla="*/ 2596 h 3397"/>
                  <a:gd name="T64" fmla="*/ 2056 w 3387"/>
                  <a:gd name="T65" fmla="*/ 2839 h 3397"/>
                  <a:gd name="T66" fmla="*/ 1944 w 3387"/>
                  <a:gd name="T67" fmla="*/ 3030 h 3397"/>
                  <a:gd name="T68" fmla="*/ 1733 w 3387"/>
                  <a:gd name="T69" fmla="*/ 3117 h 3397"/>
                  <a:gd name="T70" fmla="*/ 1498 w 3387"/>
                  <a:gd name="T71" fmla="*/ 3069 h 3397"/>
                  <a:gd name="T72" fmla="*/ 1351 w 3387"/>
                  <a:gd name="T73" fmla="*/ 2906 h 3397"/>
                  <a:gd name="T74" fmla="*/ 1333 w 3387"/>
                  <a:gd name="T75" fmla="*/ 2667 h 3397"/>
                  <a:gd name="T76" fmla="*/ 629 w 3387"/>
                  <a:gd name="T77" fmla="*/ 1050 h 3397"/>
                  <a:gd name="T78" fmla="*/ 249 w 3387"/>
                  <a:gd name="T79" fmla="*/ 1179 h 3397"/>
                  <a:gd name="T80" fmla="*/ 27 w 3387"/>
                  <a:gd name="T81" fmla="*/ 1506 h 3397"/>
                  <a:gd name="T82" fmla="*/ 36 w 3387"/>
                  <a:gd name="T83" fmla="*/ 1922 h 3397"/>
                  <a:gd name="T84" fmla="*/ 273 w 3387"/>
                  <a:gd name="T85" fmla="*/ 2238 h 3397"/>
                  <a:gd name="T86" fmla="*/ 669 w 3387"/>
                  <a:gd name="T87" fmla="*/ 2347 h 3397"/>
                  <a:gd name="T88" fmla="*/ 1066 w 3387"/>
                  <a:gd name="T89" fmla="*/ 2184 h 3397"/>
                  <a:gd name="T90" fmla="*/ 877 w 3387"/>
                  <a:gd name="T91" fmla="*/ 1096 h 3397"/>
                  <a:gd name="T92" fmla="*/ 728 w 3387"/>
                  <a:gd name="T93" fmla="*/ 1339 h 3397"/>
                  <a:gd name="T94" fmla="*/ 918 w 3387"/>
                  <a:gd name="T95" fmla="*/ 1943 h 3397"/>
                  <a:gd name="T96" fmla="*/ 691 w 3387"/>
                  <a:gd name="T97" fmla="*/ 2067 h 3397"/>
                  <a:gd name="T98" fmla="*/ 460 w 3387"/>
                  <a:gd name="T99" fmla="*/ 2027 h 3397"/>
                  <a:gd name="T100" fmla="*/ 311 w 3387"/>
                  <a:gd name="T101" fmla="*/ 1861 h 3397"/>
                  <a:gd name="T102" fmla="*/ 283 w 3387"/>
                  <a:gd name="T103" fmla="*/ 1623 h 3397"/>
                  <a:gd name="T104" fmla="*/ 391 w 3387"/>
                  <a:gd name="T105" fmla="*/ 1423 h 3397"/>
                  <a:gd name="T106" fmla="*/ 593 w 3387"/>
                  <a:gd name="T107" fmla="*/ 1329 h 3397"/>
                  <a:gd name="T108" fmla="*/ 2926 w 3387"/>
                  <a:gd name="T109" fmla="*/ 1372 h 3397"/>
                  <a:gd name="T110" fmla="*/ 3075 w 3387"/>
                  <a:gd name="T111" fmla="*/ 1536 h 3397"/>
                  <a:gd name="T112" fmla="*/ 3102 w 3387"/>
                  <a:gd name="T113" fmla="*/ 1774 h 3397"/>
                  <a:gd name="T114" fmla="*/ 2995 w 3387"/>
                  <a:gd name="T115" fmla="*/ 1975 h 3397"/>
                  <a:gd name="T116" fmla="*/ 2793 w 3387"/>
                  <a:gd name="T117" fmla="*/ 2069 h 3397"/>
                  <a:gd name="T118" fmla="*/ 2554 w 3387"/>
                  <a:gd name="T119" fmla="*/ 2014 h 3397"/>
                  <a:gd name="T120" fmla="*/ 2570 w 3387"/>
                  <a:gd name="T121" fmla="*/ 1374 h 3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387" h="3397">
                    <a:moveTo>
                      <a:pt x="2756" y="1050"/>
                    </a:moveTo>
                    <a:lnTo>
                      <a:pt x="2717" y="1051"/>
                    </a:lnTo>
                    <a:lnTo>
                      <a:pt x="2678" y="1053"/>
                    </a:lnTo>
                    <a:lnTo>
                      <a:pt x="2642" y="1059"/>
                    </a:lnTo>
                    <a:lnTo>
                      <a:pt x="2606" y="1066"/>
                    </a:lnTo>
                    <a:lnTo>
                      <a:pt x="2572" y="1074"/>
                    </a:lnTo>
                    <a:lnTo>
                      <a:pt x="2540" y="1084"/>
                    </a:lnTo>
                    <a:lnTo>
                      <a:pt x="2508" y="1096"/>
                    </a:lnTo>
                    <a:lnTo>
                      <a:pt x="2479" y="1109"/>
                    </a:lnTo>
                    <a:lnTo>
                      <a:pt x="2449" y="1124"/>
                    </a:lnTo>
                    <a:lnTo>
                      <a:pt x="2422" y="1140"/>
                    </a:lnTo>
                    <a:lnTo>
                      <a:pt x="2395" y="1156"/>
                    </a:lnTo>
                    <a:lnTo>
                      <a:pt x="2370" y="1174"/>
                    </a:lnTo>
                    <a:lnTo>
                      <a:pt x="2345" y="1194"/>
                    </a:lnTo>
                    <a:lnTo>
                      <a:pt x="2321" y="1214"/>
                    </a:lnTo>
                    <a:lnTo>
                      <a:pt x="2297" y="1235"/>
                    </a:lnTo>
                    <a:lnTo>
                      <a:pt x="2274" y="1256"/>
                    </a:lnTo>
                    <a:lnTo>
                      <a:pt x="1846" y="1699"/>
                    </a:lnTo>
                    <a:lnTo>
                      <a:pt x="2274" y="2142"/>
                    </a:lnTo>
                    <a:lnTo>
                      <a:pt x="2297" y="2164"/>
                    </a:lnTo>
                    <a:lnTo>
                      <a:pt x="2321" y="2184"/>
                    </a:lnTo>
                    <a:lnTo>
                      <a:pt x="2345" y="2203"/>
                    </a:lnTo>
                    <a:lnTo>
                      <a:pt x="2370" y="2223"/>
                    </a:lnTo>
                    <a:lnTo>
                      <a:pt x="2395" y="2241"/>
                    </a:lnTo>
                    <a:lnTo>
                      <a:pt x="2422" y="2258"/>
                    </a:lnTo>
                    <a:lnTo>
                      <a:pt x="2449" y="2274"/>
                    </a:lnTo>
                    <a:lnTo>
                      <a:pt x="2479" y="2289"/>
                    </a:lnTo>
                    <a:lnTo>
                      <a:pt x="2508" y="2302"/>
                    </a:lnTo>
                    <a:lnTo>
                      <a:pt x="2540" y="2314"/>
                    </a:lnTo>
                    <a:lnTo>
                      <a:pt x="2572" y="2323"/>
                    </a:lnTo>
                    <a:lnTo>
                      <a:pt x="2606" y="2332"/>
                    </a:lnTo>
                    <a:lnTo>
                      <a:pt x="2642" y="2339"/>
                    </a:lnTo>
                    <a:lnTo>
                      <a:pt x="2678" y="2344"/>
                    </a:lnTo>
                    <a:lnTo>
                      <a:pt x="2717" y="2347"/>
                    </a:lnTo>
                    <a:lnTo>
                      <a:pt x="2756" y="2348"/>
                    </a:lnTo>
                    <a:lnTo>
                      <a:pt x="2789" y="2347"/>
                    </a:lnTo>
                    <a:lnTo>
                      <a:pt x="2822" y="2345"/>
                    </a:lnTo>
                    <a:lnTo>
                      <a:pt x="2854" y="2340"/>
                    </a:lnTo>
                    <a:lnTo>
                      <a:pt x="2886" y="2335"/>
                    </a:lnTo>
                    <a:lnTo>
                      <a:pt x="2917" y="2328"/>
                    </a:lnTo>
                    <a:lnTo>
                      <a:pt x="2948" y="2319"/>
                    </a:lnTo>
                    <a:lnTo>
                      <a:pt x="2977" y="2308"/>
                    </a:lnTo>
                    <a:lnTo>
                      <a:pt x="3006" y="2297"/>
                    </a:lnTo>
                    <a:lnTo>
                      <a:pt x="3034" y="2284"/>
                    </a:lnTo>
                    <a:lnTo>
                      <a:pt x="3061" y="2270"/>
                    </a:lnTo>
                    <a:lnTo>
                      <a:pt x="3087" y="2254"/>
                    </a:lnTo>
                    <a:lnTo>
                      <a:pt x="3112" y="2238"/>
                    </a:lnTo>
                    <a:lnTo>
                      <a:pt x="3138" y="2219"/>
                    </a:lnTo>
                    <a:lnTo>
                      <a:pt x="3161" y="2200"/>
                    </a:lnTo>
                    <a:lnTo>
                      <a:pt x="3184" y="2180"/>
                    </a:lnTo>
                    <a:lnTo>
                      <a:pt x="3206" y="2158"/>
                    </a:lnTo>
                    <a:lnTo>
                      <a:pt x="3226" y="2135"/>
                    </a:lnTo>
                    <a:lnTo>
                      <a:pt x="3246" y="2112"/>
                    </a:lnTo>
                    <a:lnTo>
                      <a:pt x="3264" y="2087"/>
                    </a:lnTo>
                    <a:lnTo>
                      <a:pt x="3281" y="2062"/>
                    </a:lnTo>
                    <a:lnTo>
                      <a:pt x="3298" y="2036"/>
                    </a:lnTo>
                    <a:lnTo>
                      <a:pt x="3313" y="2008"/>
                    </a:lnTo>
                    <a:lnTo>
                      <a:pt x="3326" y="1981"/>
                    </a:lnTo>
                    <a:lnTo>
                      <a:pt x="3338" y="1951"/>
                    </a:lnTo>
                    <a:lnTo>
                      <a:pt x="3349" y="1922"/>
                    </a:lnTo>
                    <a:lnTo>
                      <a:pt x="3359" y="1892"/>
                    </a:lnTo>
                    <a:lnTo>
                      <a:pt x="3367" y="1861"/>
                    </a:lnTo>
                    <a:lnTo>
                      <a:pt x="3374" y="1830"/>
                    </a:lnTo>
                    <a:lnTo>
                      <a:pt x="3380" y="1797"/>
                    </a:lnTo>
                    <a:lnTo>
                      <a:pt x="3383" y="1765"/>
                    </a:lnTo>
                    <a:lnTo>
                      <a:pt x="3385" y="1732"/>
                    </a:lnTo>
                    <a:lnTo>
                      <a:pt x="3387" y="1699"/>
                    </a:lnTo>
                    <a:lnTo>
                      <a:pt x="3385" y="1666"/>
                    </a:lnTo>
                    <a:lnTo>
                      <a:pt x="3383" y="1633"/>
                    </a:lnTo>
                    <a:lnTo>
                      <a:pt x="3380" y="1600"/>
                    </a:lnTo>
                    <a:lnTo>
                      <a:pt x="3374" y="1568"/>
                    </a:lnTo>
                    <a:lnTo>
                      <a:pt x="3367" y="1537"/>
                    </a:lnTo>
                    <a:lnTo>
                      <a:pt x="3359" y="1506"/>
                    </a:lnTo>
                    <a:lnTo>
                      <a:pt x="3349" y="1476"/>
                    </a:lnTo>
                    <a:lnTo>
                      <a:pt x="3338" y="1446"/>
                    </a:lnTo>
                    <a:lnTo>
                      <a:pt x="3326" y="1417"/>
                    </a:lnTo>
                    <a:lnTo>
                      <a:pt x="3313" y="1390"/>
                    </a:lnTo>
                    <a:lnTo>
                      <a:pt x="3298" y="1363"/>
                    </a:lnTo>
                    <a:lnTo>
                      <a:pt x="3281" y="1336"/>
                    </a:lnTo>
                    <a:lnTo>
                      <a:pt x="3264" y="1310"/>
                    </a:lnTo>
                    <a:lnTo>
                      <a:pt x="3246" y="1286"/>
                    </a:lnTo>
                    <a:lnTo>
                      <a:pt x="3226" y="1262"/>
                    </a:lnTo>
                    <a:lnTo>
                      <a:pt x="3206" y="1239"/>
                    </a:lnTo>
                    <a:lnTo>
                      <a:pt x="3184" y="1219"/>
                    </a:lnTo>
                    <a:lnTo>
                      <a:pt x="3161" y="1198"/>
                    </a:lnTo>
                    <a:lnTo>
                      <a:pt x="3138" y="1179"/>
                    </a:lnTo>
                    <a:lnTo>
                      <a:pt x="3112" y="1161"/>
                    </a:lnTo>
                    <a:lnTo>
                      <a:pt x="3087" y="1143"/>
                    </a:lnTo>
                    <a:lnTo>
                      <a:pt x="3061" y="1129"/>
                    </a:lnTo>
                    <a:lnTo>
                      <a:pt x="3034" y="1114"/>
                    </a:lnTo>
                    <a:lnTo>
                      <a:pt x="3006" y="1101"/>
                    </a:lnTo>
                    <a:lnTo>
                      <a:pt x="2977" y="1089"/>
                    </a:lnTo>
                    <a:lnTo>
                      <a:pt x="2948" y="1078"/>
                    </a:lnTo>
                    <a:lnTo>
                      <a:pt x="2917" y="1070"/>
                    </a:lnTo>
                    <a:lnTo>
                      <a:pt x="2886" y="1062"/>
                    </a:lnTo>
                    <a:lnTo>
                      <a:pt x="2854" y="1057"/>
                    </a:lnTo>
                    <a:lnTo>
                      <a:pt x="2822" y="1053"/>
                    </a:lnTo>
                    <a:lnTo>
                      <a:pt x="2789" y="1051"/>
                    </a:lnTo>
                    <a:lnTo>
                      <a:pt x="2756" y="1050"/>
                    </a:lnTo>
                    <a:close/>
                    <a:moveTo>
                      <a:pt x="1693" y="0"/>
                    </a:moveTo>
                    <a:lnTo>
                      <a:pt x="1660" y="1"/>
                    </a:lnTo>
                    <a:lnTo>
                      <a:pt x="1627" y="4"/>
                    </a:lnTo>
                    <a:lnTo>
                      <a:pt x="1595" y="7"/>
                    </a:lnTo>
                    <a:lnTo>
                      <a:pt x="1563" y="13"/>
                    </a:lnTo>
                    <a:lnTo>
                      <a:pt x="1531" y="20"/>
                    </a:lnTo>
                    <a:lnTo>
                      <a:pt x="1501" y="28"/>
                    </a:lnTo>
                    <a:lnTo>
                      <a:pt x="1471" y="38"/>
                    </a:lnTo>
                    <a:lnTo>
                      <a:pt x="1441" y="49"/>
                    </a:lnTo>
                    <a:lnTo>
                      <a:pt x="1413" y="61"/>
                    </a:lnTo>
                    <a:lnTo>
                      <a:pt x="1384" y="74"/>
                    </a:lnTo>
                    <a:lnTo>
                      <a:pt x="1357" y="89"/>
                    </a:lnTo>
                    <a:lnTo>
                      <a:pt x="1331" y="106"/>
                    </a:lnTo>
                    <a:lnTo>
                      <a:pt x="1306" y="123"/>
                    </a:lnTo>
                    <a:lnTo>
                      <a:pt x="1281" y="142"/>
                    </a:lnTo>
                    <a:lnTo>
                      <a:pt x="1258" y="161"/>
                    </a:lnTo>
                    <a:lnTo>
                      <a:pt x="1235" y="182"/>
                    </a:lnTo>
                    <a:lnTo>
                      <a:pt x="1214" y="203"/>
                    </a:lnTo>
                    <a:lnTo>
                      <a:pt x="1193" y="226"/>
                    </a:lnTo>
                    <a:lnTo>
                      <a:pt x="1174" y="250"/>
                    </a:lnTo>
                    <a:lnTo>
                      <a:pt x="1157" y="275"/>
                    </a:lnTo>
                    <a:lnTo>
                      <a:pt x="1140" y="300"/>
                    </a:lnTo>
                    <a:lnTo>
                      <a:pt x="1124" y="327"/>
                    </a:lnTo>
                    <a:lnTo>
                      <a:pt x="1110" y="354"/>
                    </a:lnTo>
                    <a:lnTo>
                      <a:pt x="1097" y="382"/>
                    </a:lnTo>
                    <a:lnTo>
                      <a:pt x="1085" y="411"/>
                    </a:lnTo>
                    <a:lnTo>
                      <a:pt x="1075" y="441"/>
                    </a:lnTo>
                    <a:lnTo>
                      <a:pt x="1066" y="471"/>
                    </a:lnTo>
                    <a:lnTo>
                      <a:pt x="1059" y="502"/>
                    </a:lnTo>
                    <a:lnTo>
                      <a:pt x="1053" y="534"/>
                    </a:lnTo>
                    <a:lnTo>
                      <a:pt x="1049" y="566"/>
                    </a:lnTo>
                    <a:lnTo>
                      <a:pt x="1047" y="599"/>
                    </a:lnTo>
                    <a:lnTo>
                      <a:pt x="1045" y="632"/>
                    </a:lnTo>
                    <a:lnTo>
                      <a:pt x="1047" y="672"/>
                    </a:lnTo>
                    <a:lnTo>
                      <a:pt x="1050" y="711"/>
                    </a:lnTo>
                    <a:lnTo>
                      <a:pt x="1055" y="748"/>
                    </a:lnTo>
                    <a:lnTo>
                      <a:pt x="1061" y="783"/>
                    </a:lnTo>
                    <a:lnTo>
                      <a:pt x="1071" y="817"/>
                    </a:lnTo>
                    <a:lnTo>
                      <a:pt x="1081" y="849"/>
                    </a:lnTo>
                    <a:lnTo>
                      <a:pt x="1092" y="881"/>
                    </a:lnTo>
                    <a:lnTo>
                      <a:pt x="1106" y="911"/>
                    </a:lnTo>
                    <a:lnTo>
                      <a:pt x="1119" y="940"/>
                    </a:lnTo>
                    <a:lnTo>
                      <a:pt x="1135" y="968"/>
                    </a:lnTo>
                    <a:lnTo>
                      <a:pt x="1152" y="995"/>
                    </a:lnTo>
                    <a:lnTo>
                      <a:pt x="1171" y="1020"/>
                    </a:lnTo>
                    <a:lnTo>
                      <a:pt x="1190" y="1045"/>
                    </a:lnTo>
                    <a:lnTo>
                      <a:pt x="1209" y="1070"/>
                    </a:lnTo>
                    <a:lnTo>
                      <a:pt x="1230" y="1093"/>
                    </a:lnTo>
                    <a:lnTo>
                      <a:pt x="1251" y="1116"/>
                    </a:lnTo>
                    <a:lnTo>
                      <a:pt x="1693" y="1545"/>
                    </a:lnTo>
                    <a:lnTo>
                      <a:pt x="2134" y="1116"/>
                    </a:lnTo>
                    <a:lnTo>
                      <a:pt x="2156" y="1093"/>
                    </a:lnTo>
                    <a:lnTo>
                      <a:pt x="2176" y="1070"/>
                    </a:lnTo>
                    <a:lnTo>
                      <a:pt x="2197" y="1045"/>
                    </a:lnTo>
                    <a:lnTo>
                      <a:pt x="2216" y="1020"/>
                    </a:lnTo>
                    <a:lnTo>
                      <a:pt x="2234" y="995"/>
                    </a:lnTo>
                    <a:lnTo>
                      <a:pt x="2250" y="968"/>
                    </a:lnTo>
                    <a:lnTo>
                      <a:pt x="2266" y="940"/>
                    </a:lnTo>
                    <a:lnTo>
                      <a:pt x="2281" y="911"/>
                    </a:lnTo>
                    <a:lnTo>
                      <a:pt x="2295" y="881"/>
                    </a:lnTo>
                    <a:lnTo>
                      <a:pt x="2306" y="849"/>
                    </a:lnTo>
                    <a:lnTo>
                      <a:pt x="2316" y="817"/>
                    </a:lnTo>
                    <a:lnTo>
                      <a:pt x="2324" y="783"/>
                    </a:lnTo>
                    <a:lnTo>
                      <a:pt x="2331" y="748"/>
                    </a:lnTo>
                    <a:lnTo>
                      <a:pt x="2337" y="711"/>
                    </a:lnTo>
                    <a:lnTo>
                      <a:pt x="2339" y="672"/>
                    </a:lnTo>
                    <a:lnTo>
                      <a:pt x="2340" y="632"/>
                    </a:lnTo>
                    <a:lnTo>
                      <a:pt x="2339" y="599"/>
                    </a:lnTo>
                    <a:lnTo>
                      <a:pt x="2337" y="566"/>
                    </a:lnTo>
                    <a:lnTo>
                      <a:pt x="2333" y="534"/>
                    </a:lnTo>
                    <a:lnTo>
                      <a:pt x="2328" y="502"/>
                    </a:lnTo>
                    <a:lnTo>
                      <a:pt x="2320" y="471"/>
                    </a:lnTo>
                    <a:lnTo>
                      <a:pt x="2312" y="441"/>
                    </a:lnTo>
                    <a:lnTo>
                      <a:pt x="2301" y="411"/>
                    </a:lnTo>
                    <a:lnTo>
                      <a:pt x="2289" y="382"/>
                    </a:lnTo>
                    <a:lnTo>
                      <a:pt x="2276" y="354"/>
                    </a:lnTo>
                    <a:lnTo>
                      <a:pt x="2262" y="327"/>
                    </a:lnTo>
                    <a:lnTo>
                      <a:pt x="2247" y="300"/>
                    </a:lnTo>
                    <a:lnTo>
                      <a:pt x="2230" y="275"/>
                    </a:lnTo>
                    <a:lnTo>
                      <a:pt x="2212" y="250"/>
                    </a:lnTo>
                    <a:lnTo>
                      <a:pt x="2192" y="226"/>
                    </a:lnTo>
                    <a:lnTo>
                      <a:pt x="2172" y="203"/>
                    </a:lnTo>
                    <a:lnTo>
                      <a:pt x="2151" y="182"/>
                    </a:lnTo>
                    <a:lnTo>
                      <a:pt x="2128" y="161"/>
                    </a:lnTo>
                    <a:lnTo>
                      <a:pt x="2105" y="142"/>
                    </a:lnTo>
                    <a:lnTo>
                      <a:pt x="2081" y="123"/>
                    </a:lnTo>
                    <a:lnTo>
                      <a:pt x="2055" y="106"/>
                    </a:lnTo>
                    <a:lnTo>
                      <a:pt x="2028" y="89"/>
                    </a:lnTo>
                    <a:lnTo>
                      <a:pt x="2001" y="74"/>
                    </a:lnTo>
                    <a:lnTo>
                      <a:pt x="1974" y="61"/>
                    </a:lnTo>
                    <a:lnTo>
                      <a:pt x="1945" y="49"/>
                    </a:lnTo>
                    <a:lnTo>
                      <a:pt x="1916" y="38"/>
                    </a:lnTo>
                    <a:lnTo>
                      <a:pt x="1885" y="28"/>
                    </a:lnTo>
                    <a:lnTo>
                      <a:pt x="1854" y="20"/>
                    </a:lnTo>
                    <a:lnTo>
                      <a:pt x="1824" y="13"/>
                    </a:lnTo>
                    <a:lnTo>
                      <a:pt x="1792" y="7"/>
                    </a:lnTo>
                    <a:lnTo>
                      <a:pt x="1759" y="4"/>
                    </a:lnTo>
                    <a:lnTo>
                      <a:pt x="1727" y="1"/>
                    </a:lnTo>
                    <a:lnTo>
                      <a:pt x="1693" y="0"/>
                    </a:lnTo>
                    <a:close/>
                    <a:moveTo>
                      <a:pt x="1693" y="279"/>
                    </a:moveTo>
                    <a:lnTo>
                      <a:pt x="1712" y="279"/>
                    </a:lnTo>
                    <a:lnTo>
                      <a:pt x="1731" y="280"/>
                    </a:lnTo>
                    <a:lnTo>
                      <a:pt x="1751" y="282"/>
                    </a:lnTo>
                    <a:lnTo>
                      <a:pt x="1769" y="285"/>
                    </a:lnTo>
                    <a:lnTo>
                      <a:pt x="1787" y="289"/>
                    </a:lnTo>
                    <a:lnTo>
                      <a:pt x="1804" y="293"/>
                    </a:lnTo>
                    <a:lnTo>
                      <a:pt x="1821" y="299"/>
                    </a:lnTo>
                    <a:lnTo>
                      <a:pt x="1838" y="306"/>
                    </a:lnTo>
                    <a:lnTo>
                      <a:pt x="1855" y="313"/>
                    </a:lnTo>
                    <a:lnTo>
                      <a:pt x="1871" y="321"/>
                    </a:lnTo>
                    <a:lnTo>
                      <a:pt x="1886" y="329"/>
                    </a:lnTo>
                    <a:lnTo>
                      <a:pt x="1901" y="338"/>
                    </a:lnTo>
                    <a:lnTo>
                      <a:pt x="1916" y="348"/>
                    </a:lnTo>
                    <a:lnTo>
                      <a:pt x="1929" y="358"/>
                    </a:lnTo>
                    <a:lnTo>
                      <a:pt x="1943" y="369"/>
                    </a:lnTo>
                    <a:lnTo>
                      <a:pt x="1956" y="381"/>
                    </a:lnTo>
                    <a:lnTo>
                      <a:pt x="1968" y="393"/>
                    </a:lnTo>
                    <a:lnTo>
                      <a:pt x="1979" y="405"/>
                    </a:lnTo>
                    <a:lnTo>
                      <a:pt x="1991" y="419"/>
                    </a:lnTo>
                    <a:lnTo>
                      <a:pt x="2001" y="433"/>
                    </a:lnTo>
                    <a:lnTo>
                      <a:pt x="2010" y="447"/>
                    </a:lnTo>
                    <a:lnTo>
                      <a:pt x="2019" y="462"/>
                    </a:lnTo>
                    <a:lnTo>
                      <a:pt x="2027" y="477"/>
                    </a:lnTo>
                    <a:lnTo>
                      <a:pt x="2035" y="493"/>
                    </a:lnTo>
                    <a:lnTo>
                      <a:pt x="2041" y="509"/>
                    </a:lnTo>
                    <a:lnTo>
                      <a:pt x="2047" y="526"/>
                    </a:lnTo>
                    <a:lnTo>
                      <a:pt x="2052" y="542"/>
                    </a:lnTo>
                    <a:lnTo>
                      <a:pt x="2056" y="560"/>
                    </a:lnTo>
                    <a:lnTo>
                      <a:pt x="2059" y="578"/>
                    </a:lnTo>
                    <a:lnTo>
                      <a:pt x="2061" y="596"/>
                    </a:lnTo>
                    <a:lnTo>
                      <a:pt x="2062" y="614"/>
                    </a:lnTo>
                    <a:lnTo>
                      <a:pt x="2064" y="632"/>
                    </a:lnTo>
                    <a:lnTo>
                      <a:pt x="2062" y="653"/>
                    </a:lnTo>
                    <a:lnTo>
                      <a:pt x="2061" y="673"/>
                    </a:lnTo>
                    <a:lnTo>
                      <a:pt x="2059" y="694"/>
                    </a:lnTo>
                    <a:lnTo>
                      <a:pt x="2057" y="713"/>
                    </a:lnTo>
                    <a:lnTo>
                      <a:pt x="2052" y="732"/>
                    </a:lnTo>
                    <a:lnTo>
                      <a:pt x="2048" y="750"/>
                    </a:lnTo>
                    <a:lnTo>
                      <a:pt x="2041" y="767"/>
                    </a:lnTo>
                    <a:lnTo>
                      <a:pt x="2034" y="785"/>
                    </a:lnTo>
                    <a:lnTo>
                      <a:pt x="2026" y="802"/>
                    </a:lnTo>
                    <a:lnTo>
                      <a:pt x="2017" y="819"/>
                    </a:lnTo>
                    <a:lnTo>
                      <a:pt x="2007" y="835"/>
                    </a:lnTo>
                    <a:lnTo>
                      <a:pt x="1995" y="853"/>
                    </a:lnTo>
                    <a:lnTo>
                      <a:pt x="1983" y="870"/>
                    </a:lnTo>
                    <a:lnTo>
                      <a:pt x="1969" y="887"/>
                    </a:lnTo>
                    <a:lnTo>
                      <a:pt x="1954" y="903"/>
                    </a:lnTo>
                    <a:lnTo>
                      <a:pt x="1938" y="920"/>
                    </a:lnTo>
                    <a:lnTo>
                      <a:pt x="1693" y="1167"/>
                    </a:lnTo>
                    <a:lnTo>
                      <a:pt x="1449" y="922"/>
                    </a:lnTo>
                    <a:lnTo>
                      <a:pt x="1433" y="904"/>
                    </a:lnTo>
                    <a:lnTo>
                      <a:pt x="1417" y="887"/>
                    </a:lnTo>
                    <a:lnTo>
                      <a:pt x="1404" y="871"/>
                    </a:lnTo>
                    <a:lnTo>
                      <a:pt x="1391" y="854"/>
                    </a:lnTo>
                    <a:lnTo>
                      <a:pt x="1380" y="837"/>
                    </a:lnTo>
                    <a:lnTo>
                      <a:pt x="1370" y="819"/>
                    </a:lnTo>
                    <a:lnTo>
                      <a:pt x="1361" y="802"/>
                    </a:lnTo>
                    <a:lnTo>
                      <a:pt x="1351" y="785"/>
                    </a:lnTo>
                    <a:lnTo>
                      <a:pt x="1345" y="768"/>
                    </a:lnTo>
                    <a:lnTo>
                      <a:pt x="1339" y="750"/>
                    </a:lnTo>
                    <a:lnTo>
                      <a:pt x="1333" y="732"/>
                    </a:lnTo>
                    <a:lnTo>
                      <a:pt x="1330" y="713"/>
                    </a:lnTo>
                    <a:lnTo>
                      <a:pt x="1326" y="694"/>
                    </a:lnTo>
                    <a:lnTo>
                      <a:pt x="1324" y="673"/>
                    </a:lnTo>
                    <a:lnTo>
                      <a:pt x="1323" y="653"/>
                    </a:lnTo>
                    <a:lnTo>
                      <a:pt x="1323" y="632"/>
                    </a:lnTo>
                    <a:lnTo>
                      <a:pt x="1323" y="613"/>
                    </a:lnTo>
                    <a:lnTo>
                      <a:pt x="1324" y="595"/>
                    </a:lnTo>
                    <a:lnTo>
                      <a:pt x="1326" y="576"/>
                    </a:lnTo>
                    <a:lnTo>
                      <a:pt x="1330" y="559"/>
                    </a:lnTo>
                    <a:lnTo>
                      <a:pt x="1334" y="542"/>
                    </a:lnTo>
                    <a:lnTo>
                      <a:pt x="1339" y="525"/>
                    </a:lnTo>
                    <a:lnTo>
                      <a:pt x="1345" y="508"/>
                    </a:lnTo>
                    <a:lnTo>
                      <a:pt x="1351" y="492"/>
                    </a:lnTo>
                    <a:lnTo>
                      <a:pt x="1358" y="476"/>
                    </a:lnTo>
                    <a:lnTo>
                      <a:pt x="1366" y="461"/>
                    </a:lnTo>
                    <a:lnTo>
                      <a:pt x="1375" y="446"/>
                    </a:lnTo>
                    <a:lnTo>
                      <a:pt x="1384" y="431"/>
                    </a:lnTo>
                    <a:lnTo>
                      <a:pt x="1395" y="418"/>
                    </a:lnTo>
                    <a:lnTo>
                      <a:pt x="1405" y="404"/>
                    </a:lnTo>
                    <a:lnTo>
                      <a:pt x="1416" y="392"/>
                    </a:lnTo>
                    <a:lnTo>
                      <a:pt x="1429" y="379"/>
                    </a:lnTo>
                    <a:lnTo>
                      <a:pt x="1441" y="368"/>
                    </a:lnTo>
                    <a:lnTo>
                      <a:pt x="1455" y="357"/>
                    </a:lnTo>
                    <a:lnTo>
                      <a:pt x="1469" y="347"/>
                    </a:lnTo>
                    <a:lnTo>
                      <a:pt x="1483" y="337"/>
                    </a:lnTo>
                    <a:lnTo>
                      <a:pt x="1498" y="328"/>
                    </a:lnTo>
                    <a:lnTo>
                      <a:pt x="1514" y="320"/>
                    </a:lnTo>
                    <a:lnTo>
                      <a:pt x="1530" y="312"/>
                    </a:lnTo>
                    <a:lnTo>
                      <a:pt x="1546" y="305"/>
                    </a:lnTo>
                    <a:lnTo>
                      <a:pt x="1563" y="299"/>
                    </a:lnTo>
                    <a:lnTo>
                      <a:pt x="1580" y="293"/>
                    </a:lnTo>
                    <a:lnTo>
                      <a:pt x="1598" y="289"/>
                    </a:lnTo>
                    <a:lnTo>
                      <a:pt x="1617" y="285"/>
                    </a:lnTo>
                    <a:lnTo>
                      <a:pt x="1635" y="282"/>
                    </a:lnTo>
                    <a:lnTo>
                      <a:pt x="1654" y="280"/>
                    </a:lnTo>
                    <a:lnTo>
                      <a:pt x="1673" y="279"/>
                    </a:lnTo>
                    <a:lnTo>
                      <a:pt x="1693" y="279"/>
                    </a:lnTo>
                    <a:close/>
                    <a:moveTo>
                      <a:pt x="1693" y="1852"/>
                    </a:moveTo>
                    <a:lnTo>
                      <a:pt x="1688" y="1853"/>
                    </a:lnTo>
                    <a:lnTo>
                      <a:pt x="1681" y="1857"/>
                    </a:lnTo>
                    <a:lnTo>
                      <a:pt x="1673" y="1863"/>
                    </a:lnTo>
                    <a:lnTo>
                      <a:pt x="1663" y="1870"/>
                    </a:lnTo>
                    <a:lnTo>
                      <a:pt x="1638" y="1892"/>
                    </a:lnTo>
                    <a:lnTo>
                      <a:pt x="1609" y="1919"/>
                    </a:lnTo>
                    <a:lnTo>
                      <a:pt x="1537" y="1988"/>
                    </a:lnTo>
                    <a:lnTo>
                      <a:pt x="1458" y="2067"/>
                    </a:lnTo>
                    <a:lnTo>
                      <a:pt x="1381" y="2146"/>
                    </a:lnTo>
                    <a:lnTo>
                      <a:pt x="1315" y="2215"/>
                    </a:lnTo>
                    <a:lnTo>
                      <a:pt x="1270" y="2263"/>
                    </a:lnTo>
                    <a:lnTo>
                      <a:pt x="1251" y="2282"/>
                    </a:lnTo>
                    <a:lnTo>
                      <a:pt x="1230" y="2305"/>
                    </a:lnTo>
                    <a:lnTo>
                      <a:pt x="1209" y="2328"/>
                    </a:lnTo>
                    <a:lnTo>
                      <a:pt x="1190" y="2352"/>
                    </a:lnTo>
                    <a:lnTo>
                      <a:pt x="1171" y="2377"/>
                    </a:lnTo>
                    <a:lnTo>
                      <a:pt x="1152" y="2403"/>
                    </a:lnTo>
                    <a:lnTo>
                      <a:pt x="1135" y="2429"/>
                    </a:lnTo>
                    <a:lnTo>
                      <a:pt x="1119" y="2458"/>
                    </a:lnTo>
                    <a:lnTo>
                      <a:pt x="1105" y="2486"/>
                    </a:lnTo>
                    <a:lnTo>
                      <a:pt x="1092" y="2517"/>
                    </a:lnTo>
                    <a:lnTo>
                      <a:pt x="1081" y="2548"/>
                    </a:lnTo>
                    <a:lnTo>
                      <a:pt x="1071" y="2581"/>
                    </a:lnTo>
                    <a:lnTo>
                      <a:pt x="1061" y="2615"/>
                    </a:lnTo>
                    <a:lnTo>
                      <a:pt x="1055" y="2651"/>
                    </a:lnTo>
                    <a:lnTo>
                      <a:pt x="1050" y="2687"/>
                    </a:lnTo>
                    <a:lnTo>
                      <a:pt x="1047" y="2726"/>
                    </a:lnTo>
                    <a:lnTo>
                      <a:pt x="1045" y="2766"/>
                    </a:lnTo>
                    <a:lnTo>
                      <a:pt x="1047" y="2799"/>
                    </a:lnTo>
                    <a:lnTo>
                      <a:pt x="1049" y="2832"/>
                    </a:lnTo>
                    <a:lnTo>
                      <a:pt x="1053" y="2864"/>
                    </a:lnTo>
                    <a:lnTo>
                      <a:pt x="1059" y="2896"/>
                    </a:lnTo>
                    <a:lnTo>
                      <a:pt x="1066" y="2927"/>
                    </a:lnTo>
                    <a:lnTo>
                      <a:pt x="1075" y="2957"/>
                    </a:lnTo>
                    <a:lnTo>
                      <a:pt x="1085" y="2986"/>
                    </a:lnTo>
                    <a:lnTo>
                      <a:pt x="1097" y="3016"/>
                    </a:lnTo>
                    <a:lnTo>
                      <a:pt x="1109" y="3043"/>
                    </a:lnTo>
                    <a:lnTo>
                      <a:pt x="1124" y="3071"/>
                    </a:lnTo>
                    <a:lnTo>
                      <a:pt x="1140" y="3098"/>
                    </a:lnTo>
                    <a:lnTo>
                      <a:pt x="1156" y="3123"/>
                    </a:lnTo>
                    <a:lnTo>
                      <a:pt x="1174" y="3148"/>
                    </a:lnTo>
                    <a:lnTo>
                      <a:pt x="1193" y="3171"/>
                    </a:lnTo>
                    <a:lnTo>
                      <a:pt x="1214" y="3194"/>
                    </a:lnTo>
                    <a:lnTo>
                      <a:pt x="1235" y="3216"/>
                    </a:lnTo>
                    <a:lnTo>
                      <a:pt x="1258" y="3236"/>
                    </a:lnTo>
                    <a:lnTo>
                      <a:pt x="1281" y="3257"/>
                    </a:lnTo>
                    <a:lnTo>
                      <a:pt x="1306" y="3275"/>
                    </a:lnTo>
                    <a:lnTo>
                      <a:pt x="1331" y="3292"/>
                    </a:lnTo>
                    <a:lnTo>
                      <a:pt x="1357" y="3308"/>
                    </a:lnTo>
                    <a:lnTo>
                      <a:pt x="1384" y="3323"/>
                    </a:lnTo>
                    <a:lnTo>
                      <a:pt x="1413" y="3336"/>
                    </a:lnTo>
                    <a:lnTo>
                      <a:pt x="1441" y="3349"/>
                    </a:lnTo>
                    <a:lnTo>
                      <a:pt x="1471" y="3360"/>
                    </a:lnTo>
                    <a:lnTo>
                      <a:pt x="1501" y="3370"/>
                    </a:lnTo>
                    <a:lnTo>
                      <a:pt x="1531" y="3378"/>
                    </a:lnTo>
                    <a:lnTo>
                      <a:pt x="1563" y="3384"/>
                    </a:lnTo>
                    <a:lnTo>
                      <a:pt x="1595" y="3390"/>
                    </a:lnTo>
                    <a:lnTo>
                      <a:pt x="1627" y="3395"/>
                    </a:lnTo>
                    <a:lnTo>
                      <a:pt x="1660" y="3397"/>
                    </a:lnTo>
                    <a:lnTo>
                      <a:pt x="1693" y="3397"/>
                    </a:lnTo>
                    <a:lnTo>
                      <a:pt x="1727" y="3397"/>
                    </a:lnTo>
                    <a:lnTo>
                      <a:pt x="1759" y="3395"/>
                    </a:lnTo>
                    <a:lnTo>
                      <a:pt x="1792" y="3390"/>
                    </a:lnTo>
                    <a:lnTo>
                      <a:pt x="1824" y="3384"/>
                    </a:lnTo>
                    <a:lnTo>
                      <a:pt x="1854" y="3378"/>
                    </a:lnTo>
                    <a:lnTo>
                      <a:pt x="1885" y="3370"/>
                    </a:lnTo>
                    <a:lnTo>
                      <a:pt x="1916" y="3360"/>
                    </a:lnTo>
                    <a:lnTo>
                      <a:pt x="1945" y="3349"/>
                    </a:lnTo>
                    <a:lnTo>
                      <a:pt x="1974" y="3336"/>
                    </a:lnTo>
                    <a:lnTo>
                      <a:pt x="2001" y="3323"/>
                    </a:lnTo>
                    <a:lnTo>
                      <a:pt x="2028" y="3308"/>
                    </a:lnTo>
                    <a:lnTo>
                      <a:pt x="2055" y="3292"/>
                    </a:lnTo>
                    <a:lnTo>
                      <a:pt x="2081" y="3275"/>
                    </a:lnTo>
                    <a:lnTo>
                      <a:pt x="2105" y="3257"/>
                    </a:lnTo>
                    <a:lnTo>
                      <a:pt x="2128" y="3236"/>
                    </a:lnTo>
                    <a:lnTo>
                      <a:pt x="2151" y="3216"/>
                    </a:lnTo>
                    <a:lnTo>
                      <a:pt x="2172" y="3194"/>
                    </a:lnTo>
                    <a:lnTo>
                      <a:pt x="2192" y="3171"/>
                    </a:lnTo>
                    <a:lnTo>
                      <a:pt x="2212" y="3148"/>
                    </a:lnTo>
                    <a:lnTo>
                      <a:pt x="2230" y="3123"/>
                    </a:lnTo>
                    <a:lnTo>
                      <a:pt x="2247" y="3098"/>
                    </a:lnTo>
                    <a:lnTo>
                      <a:pt x="2262" y="3071"/>
                    </a:lnTo>
                    <a:lnTo>
                      <a:pt x="2276" y="3043"/>
                    </a:lnTo>
                    <a:lnTo>
                      <a:pt x="2289" y="3016"/>
                    </a:lnTo>
                    <a:lnTo>
                      <a:pt x="2301" y="2986"/>
                    </a:lnTo>
                    <a:lnTo>
                      <a:pt x="2312" y="2957"/>
                    </a:lnTo>
                    <a:lnTo>
                      <a:pt x="2320" y="2927"/>
                    </a:lnTo>
                    <a:lnTo>
                      <a:pt x="2328" y="2896"/>
                    </a:lnTo>
                    <a:lnTo>
                      <a:pt x="2333" y="2864"/>
                    </a:lnTo>
                    <a:lnTo>
                      <a:pt x="2337" y="2832"/>
                    </a:lnTo>
                    <a:lnTo>
                      <a:pt x="2339" y="2799"/>
                    </a:lnTo>
                    <a:lnTo>
                      <a:pt x="2340" y="2766"/>
                    </a:lnTo>
                    <a:lnTo>
                      <a:pt x="2339" y="2726"/>
                    </a:lnTo>
                    <a:lnTo>
                      <a:pt x="2337" y="2687"/>
                    </a:lnTo>
                    <a:lnTo>
                      <a:pt x="2331" y="2651"/>
                    </a:lnTo>
                    <a:lnTo>
                      <a:pt x="2324" y="2615"/>
                    </a:lnTo>
                    <a:lnTo>
                      <a:pt x="2316" y="2581"/>
                    </a:lnTo>
                    <a:lnTo>
                      <a:pt x="2306" y="2548"/>
                    </a:lnTo>
                    <a:lnTo>
                      <a:pt x="2295" y="2517"/>
                    </a:lnTo>
                    <a:lnTo>
                      <a:pt x="2281" y="2486"/>
                    </a:lnTo>
                    <a:lnTo>
                      <a:pt x="2266" y="2458"/>
                    </a:lnTo>
                    <a:lnTo>
                      <a:pt x="2250" y="2429"/>
                    </a:lnTo>
                    <a:lnTo>
                      <a:pt x="2234" y="2403"/>
                    </a:lnTo>
                    <a:lnTo>
                      <a:pt x="2216" y="2377"/>
                    </a:lnTo>
                    <a:lnTo>
                      <a:pt x="2197" y="2352"/>
                    </a:lnTo>
                    <a:lnTo>
                      <a:pt x="2176" y="2328"/>
                    </a:lnTo>
                    <a:lnTo>
                      <a:pt x="2156" y="2305"/>
                    </a:lnTo>
                    <a:lnTo>
                      <a:pt x="2134" y="2282"/>
                    </a:lnTo>
                    <a:lnTo>
                      <a:pt x="1693" y="1852"/>
                    </a:lnTo>
                    <a:close/>
                    <a:moveTo>
                      <a:pt x="1693" y="2231"/>
                    </a:moveTo>
                    <a:lnTo>
                      <a:pt x="1936" y="2476"/>
                    </a:lnTo>
                    <a:lnTo>
                      <a:pt x="1953" y="2493"/>
                    </a:lnTo>
                    <a:lnTo>
                      <a:pt x="1968" y="2510"/>
                    </a:lnTo>
                    <a:lnTo>
                      <a:pt x="1982" y="2528"/>
                    </a:lnTo>
                    <a:lnTo>
                      <a:pt x="1994" y="2545"/>
                    </a:lnTo>
                    <a:lnTo>
                      <a:pt x="2007" y="2562"/>
                    </a:lnTo>
                    <a:lnTo>
                      <a:pt x="2017" y="2579"/>
                    </a:lnTo>
                    <a:lnTo>
                      <a:pt x="2026" y="2596"/>
                    </a:lnTo>
                    <a:lnTo>
                      <a:pt x="2034" y="2613"/>
                    </a:lnTo>
                    <a:lnTo>
                      <a:pt x="2041" y="2630"/>
                    </a:lnTo>
                    <a:lnTo>
                      <a:pt x="2048" y="2648"/>
                    </a:lnTo>
                    <a:lnTo>
                      <a:pt x="2052" y="2667"/>
                    </a:lnTo>
                    <a:lnTo>
                      <a:pt x="2057" y="2685"/>
                    </a:lnTo>
                    <a:lnTo>
                      <a:pt x="2059" y="2704"/>
                    </a:lnTo>
                    <a:lnTo>
                      <a:pt x="2061" y="2724"/>
                    </a:lnTo>
                    <a:lnTo>
                      <a:pt x="2062" y="2744"/>
                    </a:lnTo>
                    <a:lnTo>
                      <a:pt x="2064" y="2766"/>
                    </a:lnTo>
                    <a:lnTo>
                      <a:pt x="2062" y="2784"/>
                    </a:lnTo>
                    <a:lnTo>
                      <a:pt x="2061" y="2802"/>
                    </a:lnTo>
                    <a:lnTo>
                      <a:pt x="2059" y="2821"/>
                    </a:lnTo>
                    <a:lnTo>
                      <a:pt x="2056" y="2839"/>
                    </a:lnTo>
                    <a:lnTo>
                      <a:pt x="2052" y="2856"/>
                    </a:lnTo>
                    <a:lnTo>
                      <a:pt x="2048" y="2873"/>
                    </a:lnTo>
                    <a:lnTo>
                      <a:pt x="2042" y="2890"/>
                    </a:lnTo>
                    <a:lnTo>
                      <a:pt x="2035" y="2906"/>
                    </a:lnTo>
                    <a:lnTo>
                      <a:pt x="2028" y="2922"/>
                    </a:lnTo>
                    <a:lnTo>
                      <a:pt x="2020" y="2937"/>
                    </a:lnTo>
                    <a:lnTo>
                      <a:pt x="2011" y="2952"/>
                    </a:lnTo>
                    <a:lnTo>
                      <a:pt x="2002" y="2967"/>
                    </a:lnTo>
                    <a:lnTo>
                      <a:pt x="1992" y="2980"/>
                    </a:lnTo>
                    <a:lnTo>
                      <a:pt x="1981" y="2993"/>
                    </a:lnTo>
                    <a:lnTo>
                      <a:pt x="1969" y="3006"/>
                    </a:lnTo>
                    <a:lnTo>
                      <a:pt x="1958" y="3018"/>
                    </a:lnTo>
                    <a:lnTo>
                      <a:pt x="1944" y="3030"/>
                    </a:lnTo>
                    <a:lnTo>
                      <a:pt x="1932" y="3041"/>
                    </a:lnTo>
                    <a:lnTo>
                      <a:pt x="1918" y="3051"/>
                    </a:lnTo>
                    <a:lnTo>
                      <a:pt x="1903" y="3060"/>
                    </a:lnTo>
                    <a:lnTo>
                      <a:pt x="1888" y="3069"/>
                    </a:lnTo>
                    <a:lnTo>
                      <a:pt x="1873" y="3077"/>
                    </a:lnTo>
                    <a:lnTo>
                      <a:pt x="1857" y="3085"/>
                    </a:lnTo>
                    <a:lnTo>
                      <a:pt x="1840" y="3092"/>
                    </a:lnTo>
                    <a:lnTo>
                      <a:pt x="1824" y="3099"/>
                    </a:lnTo>
                    <a:lnTo>
                      <a:pt x="1805" y="3104"/>
                    </a:lnTo>
                    <a:lnTo>
                      <a:pt x="1788" y="3108"/>
                    </a:lnTo>
                    <a:lnTo>
                      <a:pt x="1770" y="3113"/>
                    </a:lnTo>
                    <a:lnTo>
                      <a:pt x="1751" y="3115"/>
                    </a:lnTo>
                    <a:lnTo>
                      <a:pt x="1733" y="3117"/>
                    </a:lnTo>
                    <a:lnTo>
                      <a:pt x="1713" y="3119"/>
                    </a:lnTo>
                    <a:lnTo>
                      <a:pt x="1693" y="3120"/>
                    </a:lnTo>
                    <a:lnTo>
                      <a:pt x="1673" y="3119"/>
                    </a:lnTo>
                    <a:lnTo>
                      <a:pt x="1654" y="3117"/>
                    </a:lnTo>
                    <a:lnTo>
                      <a:pt x="1635" y="3115"/>
                    </a:lnTo>
                    <a:lnTo>
                      <a:pt x="1617" y="3113"/>
                    </a:lnTo>
                    <a:lnTo>
                      <a:pt x="1598" y="3108"/>
                    </a:lnTo>
                    <a:lnTo>
                      <a:pt x="1580" y="3104"/>
                    </a:lnTo>
                    <a:lnTo>
                      <a:pt x="1563" y="3099"/>
                    </a:lnTo>
                    <a:lnTo>
                      <a:pt x="1546" y="3092"/>
                    </a:lnTo>
                    <a:lnTo>
                      <a:pt x="1530" y="3085"/>
                    </a:lnTo>
                    <a:lnTo>
                      <a:pt x="1514" y="3077"/>
                    </a:lnTo>
                    <a:lnTo>
                      <a:pt x="1498" y="3069"/>
                    </a:lnTo>
                    <a:lnTo>
                      <a:pt x="1483" y="3060"/>
                    </a:lnTo>
                    <a:lnTo>
                      <a:pt x="1469" y="3051"/>
                    </a:lnTo>
                    <a:lnTo>
                      <a:pt x="1455" y="3041"/>
                    </a:lnTo>
                    <a:lnTo>
                      <a:pt x="1441" y="3030"/>
                    </a:lnTo>
                    <a:lnTo>
                      <a:pt x="1429" y="3018"/>
                    </a:lnTo>
                    <a:lnTo>
                      <a:pt x="1416" y="3006"/>
                    </a:lnTo>
                    <a:lnTo>
                      <a:pt x="1405" y="2993"/>
                    </a:lnTo>
                    <a:lnTo>
                      <a:pt x="1395" y="2980"/>
                    </a:lnTo>
                    <a:lnTo>
                      <a:pt x="1384" y="2967"/>
                    </a:lnTo>
                    <a:lnTo>
                      <a:pt x="1375" y="2952"/>
                    </a:lnTo>
                    <a:lnTo>
                      <a:pt x="1366" y="2937"/>
                    </a:lnTo>
                    <a:lnTo>
                      <a:pt x="1358" y="2922"/>
                    </a:lnTo>
                    <a:lnTo>
                      <a:pt x="1351" y="2906"/>
                    </a:lnTo>
                    <a:lnTo>
                      <a:pt x="1345" y="2890"/>
                    </a:lnTo>
                    <a:lnTo>
                      <a:pt x="1339" y="2873"/>
                    </a:lnTo>
                    <a:lnTo>
                      <a:pt x="1334" y="2856"/>
                    </a:lnTo>
                    <a:lnTo>
                      <a:pt x="1330" y="2839"/>
                    </a:lnTo>
                    <a:lnTo>
                      <a:pt x="1326" y="2821"/>
                    </a:lnTo>
                    <a:lnTo>
                      <a:pt x="1324" y="2802"/>
                    </a:lnTo>
                    <a:lnTo>
                      <a:pt x="1323" y="2784"/>
                    </a:lnTo>
                    <a:lnTo>
                      <a:pt x="1323" y="2766"/>
                    </a:lnTo>
                    <a:lnTo>
                      <a:pt x="1323" y="2744"/>
                    </a:lnTo>
                    <a:lnTo>
                      <a:pt x="1324" y="2724"/>
                    </a:lnTo>
                    <a:lnTo>
                      <a:pt x="1326" y="2704"/>
                    </a:lnTo>
                    <a:lnTo>
                      <a:pt x="1330" y="2685"/>
                    </a:lnTo>
                    <a:lnTo>
                      <a:pt x="1333" y="2667"/>
                    </a:lnTo>
                    <a:lnTo>
                      <a:pt x="1339" y="2648"/>
                    </a:lnTo>
                    <a:lnTo>
                      <a:pt x="1345" y="2630"/>
                    </a:lnTo>
                    <a:lnTo>
                      <a:pt x="1351" y="2613"/>
                    </a:lnTo>
                    <a:lnTo>
                      <a:pt x="1359" y="2596"/>
                    </a:lnTo>
                    <a:lnTo>
                      <a:pt x="1369" y="2579"/>
                    </a:lnTo>
                    <a:lnTo>
                      <a:pt x="1379" y="2562"/>
                    </a:lnTo>
                    <a:lnTo>
                      <a:pt x="1390" y="2545"/>
                    </a:lnTo>
                    <a:lnTo>
                      <a:pt x="1403" y="2529"/>
                    </a:lnTo>
                    <a:lnTo>
                      <a:pt x="1416" y="2512"/>
                    </a:lnTo>
                    <a:lnTo>
                      <a:pt x="1432" y="2494"/>
                    </a:lnTo>
                    <a:lnTo>
                      <a:pt x="1448" y="2477"/>
                    </a:lnTo>
                    <a:lnTo>
                      <a:pt x="1693" y="2231"/>
                    </a:lnTo>
                    <a:close/>
                    <a:moveTo>
                      <a:pt x="629" y="1050"/>
                    </a:moveTo>
                    <a:lnTo>
                      <a:pt x="596" y="1051"/>
                    </a:lnTo>
                    <a:lnTo>
                      <a:pt x="563" y="1053"/>
                    </a:lnTo>
                    <a:lnTo>
                      <a:pt x="531" y="1057"/>
                    </a:lnTo>
                    <a:lnTo>
                      <a:pt x="499" y="1062"/>
                    </a:lnTo>
                    <a:lnTo>
                      <a:pt x="469" y="1070"/>
                    </a:lnTo>
                    <a:lnTo>
                      <a:pt x="439" y="1078"/>
                    </a:lnTo>
                    <a:lnTo>
                      <a:pt x="410" y="1089"/>
                    </a:lnTo>
                    <a:lnTo>
                      <a:pt x="380" y="1101"/>
                    </a:lnTo>
                    <a:lnTo>
                      <a:pt x="353" y="1114"/>
                    </a:lnTo>
                    <a:lnTo>
                      <a:pt x="325" y="1129"/>
                    </a:lnTo>
                    <a:lnTo>
                      <a:pt x="299" y="1143"/>
                    </a:lnTo>
                    <a:lnTo>
                      <a:pt x="273" y="1161"/>
                    </a:lnTo>
                    <a:lnTo>
                      <a:pt x="249" y="1179"/>
                    </a:lnTo>
                    <a:lnTo>
                      <a:pt x="225" y="1198"/>
                    </a:lnTo>
                    <a:lnTo>
                      <a:pt x="203" y="1219"/>
                    </a:lnTo>
                    <a:lnTo>
                      <a:pt x="181" y="1239"/>
                    </a:lnTo>
                    <a:lnTo>
                      <a:pt x="160" y="1262"/>
                    </a:lnTo>
                    <a:lnTo>
                      <a:pt x="141" y="1286"/>
                    </a:lnTo>
                    <a:lnTo>
                      <a:pt x="122" y="1310"/>
                    </a:lnTo>
                    <a:lnTo>
                      <a:pt x="105" y="1336"/>
                    </a:lnTo>
                    <a:lnTo>
                      <a:pt x="89" y="1363"/>
                    </a:lnTo>
                    <a:lnTo>
                      <a:pt x="74" y="1390"/>
                    </a:lnTo>
                    <a:lnTo>
                      <a:pt x="60" y="1417"/>
                    </a:lnTo>
                    <a:lnTo>
                      <a:pt x="48" y="1446"/>
                    </a:lnTo>
                    <a:lnTo>
                      <a:pt x="36" y="1476"/>
                    </a:lnTo>
                    <a:lnTo>
                      <a:pt x="27" y="1506"/>
                    </a:lnTo>
                    <a:lnTo>
                      <a:pt x="19" y="1537"/>
                    </a:lnTo>
                    <a:lnTo>
                      <a:pt x="13" y="1568"/>
                    </a:lnTo>
                    <a:lnTo>
                      <a:pt x="7" y="1600"/>
                    </a:lnTo>
                    <a:lnTo>
                      <a:pt x="3" y="1633"/>
                    </a:lnTo>
                    <a:lnTo>
                      <a:pt x="0" y="1666"/>
                    </a:lnTo>
                    <a:lnTo>
                      <a:pt x="0" y="1699"/>
                    </a:lnTo>
                    <a:lnTo>
                      <a:pt x="0" y="1732"/>
                    </a:lnTo>
                    <a:lnTo>
                      <a:pt x="3" y="1765"/>
                    </a:lnTo>
                    <a:lnTo>
                      <a:pt x="7" y="1797"/>
                    </a:lnTo>
                    <a:lnTo>
                      <a:pt x="13" y="1830"/>
                    </a:lnTo>
                    <a:lnTo>
                      <a:pt x="19" y="1861"/>
                    </a:lnTo>
                    <a:lnTo>
                      <a:pt x="27" y="1892"/>
                    </a:lnTo>
                    <a:lnTo>
                      <a:pt x="36" y="1922"/>
                    </a:lnTo>
                    <a:lnTo>
                      <a:pt x="48" y="1951"/>
                    </a:lnTo>
                    <a:lnTo>
                      <a:pt x="60" y="1981"/>
                    </a:lnTo>
                    <a:lnTo>
                      <a:pt x="74" y="2008"/>
                    </a:lnTo>
                    <a:lnTo>
                      <a:pt x="89" y="2036"/>
                    </a:lnTo>
                    <a:lnTo>
                      <a:pt x="105" y="2062"/>
                    </a:lnTo>
                    <a:lnTo>
                      <a:pt x="122" y="2087"/>
                    </a:lnTo>
                    <a:lnTo>
                      <a:pt x="141" y="2112"/>
                    </a:lnTo>
                    <a:lnTo>
                      <a:pt x="160" y="2135"/>
                    </a:lnTo>
                    <a:lnTo>
                      <a:pt x="181" y="2158"/>
                    </a:lnTo>
                    <a:lnTo>
                      <a:pt x="203" y="2180"/>
                    </a:lnTo>
                    <a:lnTo>
                      <a:pt x="225" y="2200"/>
                    </a:lnTo>
                    <a:lnTo>
                      <a:pt x="249" y="2219"/>
                    </a:lnTo>
                    <a:lnTo>
                      <a:pt x="273" y="2238"/>
                    </a:lnTo>
                    <a:lnTo>
                      <a:pt x="299" y="2254"/>
                    </a:lnTo>
                    <a:lnTo>
                      <a:pt x="325" y="2270"/>
                    </a:lnTo>
                    <a:lnTo>
                      <a:pt x="353" y="2284"/>
                    </a:lnTo>
                    <a:lnTo>
                      <a:pt x="380" y="2297"/>
                    </a:lnTo>
                    <a:lnTo>
                      <a:pt x="410" y="2308"/>
                    </a:lnTo>
                    <a:lnTo>
                      <a:pt x="439" y="2319"/>
                    </a:lnTo>
                    <a:lnTo>
                      <a:pt x="469" y="2328"/>
                    </a:lnTo>
                    <a:lnTo>
                      <a:pt x="499" y="2335"/>
                    </a:lnTo>
                    <a:lnTo>
                      <a:pt x="531" y="2340"/>
                    </a:lnTo>
                    <a:lnTo>
                      <a:pt x="563" y="2345"/>
                    </a:lnTo>
                    <a:lnTo>
                      <a:pt x="596" y="2347"/>
                    </a:lnTo>
                    <a:lnTo>
                      <a:pt x="629" y="2348"/>
                    </a:lnTo>
                    <a:lnTo>
                      <a:pt x="669" y="2347"/>
                    </a:lnTo>
                    <a:lnTo>
                      <a:pt x="708" y="2344"/>
                    </a:lnTo>
                    <a:lnTo>
                      <a:pt x="744" y="2339"/>
                    </a:lnTo>
                    <a:lnTo>
                      <a:pt x="779" y="2332"/>
                    </a:lnTo>
                    <a:lnTo>
                      <a:pt x="813" y="2323"/>
                    </a:lnTo>
                    <a:lnTo>
                      <a:pt x="846" y="2314"/>
                    </a:lnTo>
                    <a:lnTo>
                      <a:pt x="877" y="2302"/>
                    </a:lnTo>
                    <a:lnTo>
                      <a:pt x="908" y="2289"/>
                    </a:lnTo>
                    <a:lnTo>
                      <a:pt x="936" y="2274"/>
                    </a:lnTo>
                    <a:lnTo>
                      <a:pt x="964" y="2258"/>
                    </a:lnTo>
                    <a:lnTo>
                      <a:pt x="991" y="2241"/>
                    </a:lnTo>
                    <a:lnTo>
                      <a:pt x="1017" y="2223"/>
                    </a:lnTo>
                    <a:lnTo>
                      <a:pt x="1042" y="2203"/>
                    </a:lnTo>
                    <a:lnTo>
                      <a:pt x="1066" y="2184"/>
                    </a:lnTo>
                    <a:lnTo>
                      <a:pt x="1089" y="2164"/>
                    </a:lnTo>
                    <a:lnTo>
                      <a:pt x="1111" y="2142"/>
                    </a:lnTo>
                    <a:lnTo>
                      <a:pt x="1540" y="1699"/>
                    </a:lnTo>
                    <a:lnTo>
                      <a:pt x="1111" y="1256"/>
                    </a:lnTo>
                    <a:lnTo>
                      <a:pt x="1089" y="1235"/>
                    </a:lnTo>
                    <a:lnTo>
                      <a:pt x="1066" y="1214"/>
                    </a:lnTo>
                    <a:lnTo>
                      <a:pt x="1042" y="1194"/>
                    </a:lnTo>
                    <a:lnTo>
                      <a:pt x="1017" y="1174"/>
                    </a:lnTo>
                    <a:lnTo>
                      <a:pt x="991" y="1156"/>
                    </a:lnTo>
                    <a:lnTo>
                      <a:pt x="964" y="1140"/>
                    </a:lnTo>
                    <a:lnTo>
                      <a:pt x="936" y="1124"/>
                    </a:lnTo>
                    <a:lnTo>
                      <a:pt x="908" y="1109"/>
                    </a:lnTo>
                    <a:lnTo>
                      <a:pt x="877" y="1096"/>
                    </a:lnTo>
                    <a:lnTo>
                      <a:pt x="846" y="1084"/>
                    </a:lnTo>
                    <a:lnTo>
                      <a:pt x="813" y="1074"/>
                    </a:lnTo>
                    <a:lnTo>
                      <a:pt x="779" y="1066"/>
                    </a:lnTo>
                    <a:lnTo>
                      <a:pt x="744" y="1059"/>
                    </a:lnTo>
                    <a:lnTo>
                      <a:pt x="708" y="1053"/>
                    </a:lnTo>
                    <a:lnTo>
                      <a:pt x="669" y="1051"/>
                    </a:lnTo>
                    <a:lnTo>
                      <a:pt x="629" y="1050"/>
                    </a:lnTo>
                    <a:close/>
                    <a:moveTo>
                      <a:pt x="629" y="1327"/>
                    </a:moveTo>
                    <a:lnTo>
                      <a:pt x="651" y="1328"/>
                    </a:lnTo>
                    <a:lnTo>
                      <a:pt x="671" y="1329"/>
                    </a:lnTo>
                    <a:lnTo>
                      <a:pt x="691" y="1332"/>
                    </a:lnTo>
                    <a:lnTo>
                      <a:pt x="710" y="1334"/>
                    </a:lnTo>
                    <a:lnTo>
                      <a:pt x="728" y="1339"/>
                    </a:lnTo>
                    <a:lnTo>
                      <a:pt x="746" y="1343"/>
                    </a:lnTo>
                    <a:lnTo>
                      <a:pt x="764" y="1350"/>
                    </a:lnTo>
                    <a:lnTo>
                      <a:pt x="782" y="1357"/>
                    </a:lnTo>
                    <a:lnTo>
                      <a:pt x="799" y="1365"/>
                    </a:lnTo>
                    <a:lnTo>
                      <a:pt x="816" y="1374"/>
                    </a:lnTo>
                    <a:lnTo>
                      <a:pt x="833" y="1384"/>
                    </a:lnTo>
                    <a:lnTo>
                      <a:pt x="849" y="1396"/>
                    </a:lnTo>
                    <a:lnTo>
                      <a:pt x="866" y="1408"/>
                    </a:lnTo>
                    <a:lnTo>
                      <a:pt x="883" y="1422"/>
                    </a:lnTo>
                    <a:lnTo>
                      <a:pt x="900" y="1437"/>
                    </a:lnTo>
                    <a:lnTo>
                      <a:pt x="917" y="1453"/>
                    </a:lnTo>
                    <a:lnTo>
                      <a:pt x="1163" y="1699"/>
                    </a:lnTo>
                    <a:lnTo>
                      <a:pt x="918" y="1943"/>
                    </a:lnTo>
                    <a:lnTo>
                      <a:pt x="901" y="1959"/>
                    </a:lnTo>
                    <a:lnTo>
                      <a:pt x="884" y="1975"/>
                    </a:lnTo>
                    <a:lnTo>
                      <a:pt x="867" y="1989"/>
                    </a:lnTo>
                    <a:lnTo>
                      <a:pt x="850" y="2002"/>
                    </a:lnTo>
                    <a:lnTo>
                      <a:pt x="833" y="2013"/>
                    </a:lnTo>
                    <a:lnTo>
                      <a:pt x="816" y="2023"/>
                    </a:lnTo>
                    <a:lnTo>
                      <a:pt x="799" y="2033"/>
                    </a:lnTo>
                    <a:lnTo>
                      <a:pt x="782" y="2041"/>
                    </a:lnTo>
                    <a:lnTo>
                      <a:pt x="764" y="2048"/>
                    </a:lnTo>
                    <a:lnTo>
                      <a:pt x="746" y="2054"/>
                    </a:lnTo>
                    <a:lnTo>
                      <a:pt x="728" y="2060"/>
                    </a:lnTo>
                    <a:lnTo>
                      <a:pt x="710" y="2063"/>
                    </a:lnTo>
                    <a:lnTo>
                      <a:pt x="691" y="2067"/>
                    </a:lnTo>
                    <a:lnTo>
                      <a:pt x="671" y="2069"/>
                    </a:lnTo>
                    <a:lnTo>
                      <a:pt x="651" y="2070"/>
                    </a:lnTo>
                    <a:lnTo>
                      <a:pt x="629" y="2070"/>
                    </a:lnTo>
                    <a:lnTo>
                      <a:pt x="611" y="2070"/>
                    </a:lnTo>
                    <a:lnTo>
                      <a:pt x="593" y="2069"/>
                    </a:lnTo>
                    <a:lnTo>
                      <a:pt x="576" y="2067"/>
                    </a:lnTo>
                    <a:lnTo>
                      <a:pt x="557" y="2063"/>
                    </a:lnTo>
                    <a:lnTo>
                      <a:pt x="540" y="2059"/>
                    </a:lnTo>
                    <a:lnTo>
                      <a:pt x="523" y="2054"/>
                    </a:lnTo>
                    <a:lnTo>
                      <a:pt x="507" y="2048"/>
                    </a:lnTo>
                    <a:lnTo>
                      <a:pt x="490" y="2041"/>
                    </a:lnTo>
                    <a:lnTo>
                      <a:pt x="476" y="2035"/>
                    </a:lnTo>
                    <a:lnTo>
                      <a:pt x="460" y="2027"/>
                    </a:lnTo>
                    <a:lnTo>
                      <a:pt x="445" y="2017"/>
                    </a:lnTo>
                    <a:lnTo>
                      <a:pt x="431" y="2007"/>
                    </a:lnTo>
                    <a:lnTo>
                      <a:pt x="418" y="1997"/>
                    </a:lnTo>
                    <a:lnTo>
                      <a:pt x="404" y="1987"/>
                    </a:lnTo>
                    <a:lnTo>
                      <a:pt x="391" y="1975"/>
                    </a:lnTo>
                    <a:lnTo>
                      <a:pt x="379" y="1963"/>
                    </a:lnTo>
                    <a:lnTo>
                      <a:pt x="367" y="1950"/>
                    </a:lnTo>
                    <a:lnTo>
                      <a:pt x="356" y="1936"/>
                    </a:lnTo>
                    <a:lnTo>
                      <a:pt x="346" y="1923"/>
                    </a:lnTo>
                    <a:lnTo>
                      <a:pt x="336" y="1908"/>
                    </a:lnTo>
                    <a:lnTo>
                      <a:pt x="327" y="1893"/>
                    </a:lnTo>
                    <a:lnTo>
                      <a:pt x="319" y="1877"/>
                    </a:lnTo>
                    <a:lnTo>
                      <a:pt x="311" y="1861"/>
                    </a:lnTo>
                    <a:lnTo>
                      <a:pt x="304" y="1845"/>
                    </a:lnTo>
                    <a:lnTo>
                      <a:pt x="298" y="1828"/>
                    </a:lnTo>
                    <a:lnTo>
                      <a:pt x="292" y="1811"/>
                    </a:lnTo>
                    <a:lnTo>
                      <a:pt x="288" y="1793"/>
                    </a:lnTo>
                    <a:lnTo>
                      <a:pt x="283" y="1774"/>
                    </a:lnTo>
                    <a:lnTo>
                      <a:pt x="280" y="1756"/>
                    </a:lnTo>
                    <a:lnTo>
                      <a:pt x="279" y="1738"/>
                    </a:lnTo>
                    <a:lnTo>
                      <a:pt x="276" y="1719"/>
                    </a:lnTo>
                    <a:lnTo>
                      <a:pt x="276" y="1699"/>
                    </a:lnTo>
                    <a:lnTo>
                      <a:pt x="276" y="1680"/>
                    </a:lnTo>
                    <a:lnTo>
                      <a:pt x="279" y="1660"/>
                    </a:lnTo>
                    <a:lnTo>
                      <a:pt x="280" y="1642"/>
                    </a:lnTo>
                    <a:lnTo>
                      <a:pt x="283" y="1623"/>
                    </a:lnTo>
                    <a:lnTo>
                      <a:pt x="288" y="1606"/>
                    </a:lnTo>
                    <a:lnTo>
                      <a:pt x="292" y="1587"/>
                    </a:lnTo>
                    <a:lnTo>
                      <a:pt x="298" y="1570"/>
                    </a:lnTo>
                    <a:lnTo>
                      <a:pt x="304" y="1553"/>
                    </a:lnTo>
                    <a:lnTo>
                      <a:pt x="311" y="1536"/>
                    </a:lnTo>
                    <a:lnTo>
                      <a:pt x="319" y="1520"/>
                    </a:lnTo>
                    <a:lnTo>
                      <a:pt x="327" y="1505"/>
                    </a:lnTo>
                    <a:lnTo>
                      <a:pt x="336" y="1490"/>
                    </a:lnTo>
                    <a:lnTo>
                      <a:pt x="346" y="1476"/>
                    </a:lnTo>
                    <a:lnTo>
                      <a:pt x="356" y="1462"/>
                    </a:lnTo>
                    <a:lnTo>
                      <a:pt x="367" y="1448"/>
                    </a:lnTo>
                    <a:lnTo>
                      <a:pt x="379" y="1436"/>
                    </a:lnTo>
                    <a:lnTo>
                      <a:pt x="391" y="1423"/>
                    </a:lnTo>
                    <a:lnTo>
                      <a:pt x="404" y="1412"/>
                    </a:lnTo>
                    <a:lnTo>
                      <a:pt x="418" y="1400"/>
                    </a:lnTo>
                    <a:lnTo>
                      <a:pt x="431" y="1390"/>
                    </a:lnTo>
                    <a:lnTo>
                      <a:pt x="445" y="1381"/>
                    </a:lnTo>
                    <a:lnTo>
                      <a:pt x="460" y="1372"/>
                    </a:lnTo>
                    <a:lnTo>
                      <a:pt x="476" y="1364"/>
                    </a:lnTo>
                    <a:lnTo>
                      <a:pt x="490" y="1356"/>
                    </a:lnTo>
                    <a:lnTo>
                      <a:pt x="507" y="1350"/>
                    </a:lnTo>
                    <a:lnTo>
                      <a:pt x="523" y="1344"/>
                    </a:lnTo>
                    <a:lnTo>
                      <a:pt x="540" y="1339"/>
                    </a:lnTo>
                    <a:lnTo>
                      <a:pt x="557" y="1335"/>
                    </a:lnTo>
                    <a:lnTo>
                      <a:pt x="576" y="1332"/>
                    </a:lnTo>
                    <a:lnTo>
                      <a:pt x="593" y="1329"/>
                    </a:lnTo>
                    <a:lnTo>
                      <a:pt x="611" y="1328"/>
                    </a:lnTo>
                    <a:lnTo>
                      <a:pt x="629" y="1327"/>
                    </a:lnTo>
                    <a:close/>
                    <a:moveTo>
                      <a:pt x="2756" y="1327"/>
                    </a:moveTo>
                    <a:lnTo>
                      <a:pt x="2775" y="1328"/>
                    </a:lnTo>
                    <a:lnTo>
                      <a:pt x="2793" y="1329"/>
                    </a:lnTo>
                    <a:lnTo>
                      <a:pt x="2811" y="1332"/>
                    </a:lnTo>
                    <a:lnTo>
                      <a:pt x="2828" y="1335"/>
                    </a:lnTo>
                    <a:lnTo>
                      <a:pt x="2845" y="1339"/>
                    </a:lnTo>
                    <a:lnTo>
                      <a:pt x="2862" y="1344"/>
                    </a:lnTo>
                    <a:lnTo>
                      <a:pt x="2879" y="1350"/>
                    </a:lnTo>
                    <a:lnTo>
                      <a:pt x="2895" y="1356"/>
                    </a:lnTo>
                    <a:lnTo>
                      <a:pt x="2911" y="1364"/>
                    </a:lnTo>
                    <a:lnTo>
                      <a:pt x="2926" y="1372"/>
                    </a:lnTo>
                    <a:lnTo>
                      <a:pt x="2941" y="1381"/>
                    </a:lnTo>
                    <a:lnTo>
                      <a:pt x="2955" y="1390"/>
                    </a:lnTo>
                    <a:lnTo>
                      <a:pt x="2969" y="1400"/>
                    </a:lnTo>
                    <a:lnTo>
                      <a:pt x="2983" y="1412"/>
                    </a:lnTo>
                    <a:lnTo>
                      <a:pt x="2995" y="1423"/>
                    </a:lnTo>
                    <a:lnTo>
                      <a:pt x="3007" y="1436"/>
                    </a:lnTo>
                    <a:lnTo>
                      <a:pt x="3019" y="1448"/>
                    </a:lnTo>
                    <a:lnTo>
                      <a:pt x="3029" y="1462"/>
                    </a:lnTo>
                    <a:lnTo>
                      <a:pt x="3040" y="1476"/>
                    </a:lnTo>
                    <a:lnTo>
                      <a:pt x="3050" y="1490"/>
                    </a:lnTo>
                    <a:lnTo>
                      <a:pt x="3059" y="1505"/>
                    </a:lnTo>
                    <a:lnTo>
                      <a:pt x="3067" y="1520"/>
                    </a:lnTo>
                    <a:lnTo>
                      <a:pt x="3075" y="1536"/>
                    </a:lnTo>
                    <a:lnTo>
                      <a:pt x="3082" y="1553"/>
                    </a:lnTo>
                    <a:lnTo>
                      <a:pt x="3089" y="1570"/>
                    </a:lnTo>
                    <a:lnTo>
                      <a:pt x="3094" y="1587"/>
                    </a:lnTo>
                    <a:lnTo>
                      <a:pt x="3099" y="1606"/>
                    </a:lnTo>
                    <a:lnTo>
                      <a:pt x="3102" y="1623"/>
                    </a:lnTo>
                    <a:lnTo>
                      <a:pt x="3106" y="1642"/>
                    </a:lnTo>
                    <a:lnTo>
                      <a:pt x="3108" y="1660"/>
                    </a:lnTo>
                    <a:lnTo>
                      <a:pt x="3109" y="1680"/>
                    </a:lnTo>
                    <a:lnTo>
                      <a:pt x="3109" y="1699"/>
                    </a:lnTo>
                    <a:lnTo>
                      <a:pt x="3109" y="1719"/>
                    </a:lnTo>
                    <a:lnTo>
                      <a:pt x="3108" y="1738"/>
                    </a:lnTo>
                    <a:lnTo>
                      <a:pt x="3106" y="1756"/>
                    </a:lnTo>
                    <a:lnTo>
                      <a:pt x="3102" y="1774"/>
                    </a:lnTo>
                    <a:lnTo>
                      <a:pt x="3099" y="1793"/>
                    </a:lnTo>
                    <a:lnTo>
                      <a:pt x="3094" y="1811"/>
                    </a:lnTo>
                    <a:lnTo>
                      <a:pt x="3089" y="1828"/>
                    </a:lnTo>
                    <a:lnTo>
                      <a:pt x="3082" y="1845"/>
                    </a:lnTo>
                    <a:lnTo>
                      <a:pt x="3075" y="1861"/>
                    </a:lnTo>
                    <a:lnTo>
                      <a:pt x="3067" y="1877"/>
                    </a:lnTo>
                    <a:lnTo>
                      <a:pt x="3059" y="1893"/>
                    </a:lnTo>
                    <a:lnTo>
                      <a:pt x="3050" y="1908"/>
                    </a:lnTo>
                    <a:lnTo>
                      <a:pt x="3040" y="1923"/>
                    </a:lnTo>
                    <a:lnTo>
                      <a:pt x="3029" y="1936"/>
                    </a:lnTo>
                    <a:lnTo>
                      <a:pt x="3019" y="1950"/>
                    </a:lnTo>
                    <a:lnTo>
                      <a:pt x="3007" y="1963"/>
                    </a:lnTo>
                    <a:lnTo>
                      <a:pt x="2995" y="1975"/>
                    </a:lnTo>
                    <a:lnTo>
                      <a:pt x="2983" y="1987"/>
                    </a:lnTo>
                    <a:lnTo>
                      <a:pt x="2969" y="1997"/>
                    </a:lnTo>
                    <a:lnTo>
                      <a:pt x="2955" y="2007"/>
                    </a:lnTo>
                    <a:lnTo>
                      <a:pt x="2941" y="2017"/>
                    </a:lnTo>
                    <a:lnTo>
                      <a:pt x="2926" y="2027"/>
                    </a:lnTo>
                    <a:lnTo>
                      <a:pt x="2911" y="2035"/>
                    </a:lnTo>
                    <a:lnTo>
                      <a:pt x="2895" y="2041"/>
                    </a:lnTo>
                    <a:lnTo>
                      <a:pt x="2879" y="2048"/>
                    </a:lnTo>
                    <a:lnTo>
                      <a:pt x="2862" y="2054"/>
                    </a:lnTo>
                    <a:lnTo>
                      <a:pt x="2845" y="2059"/>
                    </a:lnTo>
                    <a:lnTo>
                      <a:pt x="2828" y="2063"/>
                    </a:lnTo>
                    <a:lnTo>
                      <a:pt x="2811" y="2067"/>
                    </a:lnTo>
                    <a:lnTo>
                      <a:pt x="2793" y="2069"/>
                    </a:lnTo>
                    <a:lnTo>
                      <a:pt x="2775" y="2070"/>
                    </a:lnTo>
                    <a:lnTo>
                      <a:pt x="2756" y="2070"/>
                    </a:lnTo>
                    <a:lnTo>
                      <a:pt x="2735" y="2070"/>
                    </a:lnTo>
                    <a:lnTo>
                      <a:pt x="2715" y="2069"/>
                    </a:lnTo>
                    <a:lnTo>
                      <a:pt x="2695" y="2067"/>
                    </a:lnTo>
                    <a:lnTo>
                      <a:pt x="2676" y="2063"/>
                    </a:lnTo>
                    <a:lnTo>
                      <a:pt x="2657" y="2060"/>
                    </a:lnTo>
                    <a:lnTo>
                      <a:pt x="2639" y="2054"/>
                    </a:lnTo>
                    <a:lnTo>
                      <a:pt x="2622" y="2048"/>
                    </a:lnTo>
                    <a:lnTo>
                      <a:pt x="2604" y="2041"/>
                    </a:lnTo>
                    <a:lnTo>
                      <a:pt x="2587" y="2033"/>
                    </a:lnTo>
                    <a:lnTo>
                      <a:pt x="2570" y="2024"/>
                    </a:lnTo>
                    <a:lnTo>
                      <a:pt x="2554" y="2014"/>
                    </a:lnTo>
                    <a:lnTo>
                      <a:pt x="2537" y="2003"/>
                    </a:lnTo>
                    <a:lnTo>
                      <a:pt x="2520" y="1990"/>
                    </a:lnTo>
                    <a:lnTo>
                      <a:pt x="2504" y="1975"/>
                    </a:lnTo>
                    <a:lnTo>
                      <a:pt x="2487" y="1960"/>
                    </a:lnTo>
                    <a:lnTo>
                      <a:pt x="2470" y="1944"/>
                    </a:lnTo>
                    <a:lnTo>
                      <a:pt x="2223" y="1699"/>
                    </a:lnTo>
                    <a:lnTo>
                      <a:pt x="2467" y="1455"/>
                    </a:lnTo>
                    <a:lnTo>
                      <a:pt x="2486" y="1438"/>
                    </a:lnTo>
                    <a:lnTo>
                      <a:pt x="2503" y="1423"/>
                    </a:lnTo>
                    <a:lnTo>
                      <a:pt x="2520" y="1409"/>
                    </a:lnTo>
                    <a:lnTo>
                      <a:pt x="2536" y="1396"/>
                    </a:lnTo>
                    <a:lnTo>
                      <a:pt x="2553" y="1384"/>
                    </a:lnTo>
                    <a:lnTo>
                      <a:pt x="2570" y="1374"/>
                    </a:lnTo>
                    <a:lnTo>
                      <a:pt x="2587" y="1365"/>
                    </a:lnTo>
                    <a:lnTo>
                      <a:pt x="2604" y="1357"/>
                    </a:lnTo>
                    <a:lnTo>
                      <a:pt x="2621" y="1350"/>
                    </a:lnTo>
                    <a:lnTo>
                      <a:pt x="2639" y="1343"/>
                    </a:lnTo>
                    <a:lnTo>
                      <a:pt x="2657" y="1339"/>
                    </a:lnTo>
                    <a:lnTo>
                      <a:pt x="2676" y="1334"/>
                    </a:lnTo>
                    <a:lnTo>
                      <a:pt x="2695" y="1332"/>
                    </a:lnTo>
                    <a:lnTo>
                      <a:pt x="2715" y="1329"/>
                    </a:lnTo>
                    <a:lnTo>
                      <a:pt x="2735" y="1328"/>
                    </a:lnTo>
                    <a:lnTo>
                      <a:pt x="2756" y="132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7" name="Freeform 6"/>
              <p:cNvSpPr>
                <a:spLocks noChangeAspect="1" noEditPoints="1"/>
              </p:cNvSpPr>
              <p:nvPr userDrawn="1"/>
            </p:nvSpPr>
            <p:spPr bwMode="auto">
              <a:xfrm>
                <a:off x="4572345" y="5747109"/>
                <a:ext cx="317430" cy="318069"/>
              </a:xfrm>
              <a:custGeom>
                <a:avLst/>
                <a:gdLst>
                  <a:gd name="T0" fmla="*/ 3407 w 3472"/>
                  <a:gd name="T1" fmla="*/ 1263 h 3480"/>
                  <a:gd name="T2" fmla="*/ 3209 w 3472"/>
                  <a:gd name="T3" fmla="*/ 818 h 3480"/>
                  <a:gd name="T4" fmla="*/ 2920 w 3472"/>
                  <a:gd name="T5" fmla="*/ 600 h 3480"/>
                  <a:gd name="T6" fmla="*/ 2609 w 3472"/>
                  <a:gd name="T7" fmla="*/ 834 h 3480"/>
                  <a:gd name="T8" fmla="*/ 2247 w 3472"/>
                  <a:gd name="T9" fmla="*/ 971 h 3480"/>
                  <a:gd name="T10" fmla="*/ 1817 w 3472"/>
                  <a:gd name="T11" fmla="*/ 999 h 3480"/>
                  <a:gd name="T12" fmla="*/ 1379 w 3472"/>
                  <a:gd name="T13" fmla="*/ 867 h 3480"/>
                  <a:gd name="T14" fmla="*/ 1002 w 3472"/>
                  <a:gd name="T15" fmla="*/ 601 h 3480"/>
                  <a:gd name="T16" fmla="*/ 1363 w 3472"/>
                  <a:gd name="T17" fmla="*/ 282 h 3480"/>
                  <a:gd name="T18" fmla="*/ 1741 w 3472"/>
                  <a:gd name="T19" fmla="*/ 0 h 3480"/>
                  <a:gd name="T20" fmla="*/ 1289 w 3472"/>
                  <a:gd name="T21" fmla="*/ 57 h 3480"/>
                  <a:gd name="T22" fmla="*/ 742 w 3472"/>
                  <a:gd name="T23" fmla="*/ 315 h 3480"/>
                  <a:gd name="T24" fmla="*/ 314 w 3472"/>
                  <a:gd name="T25" fmla="*/ 743 h 3480"/>
                  <a:gd name="T26" fmla="*/ 83 w 3472"/>
                  <a:gd name="T27" fmla="*/ 1213 h 3480"/>
                  <a:gd name="T28" fmla="*/ 5 w 3472"/>
                  <a:gd name="T29" fmla="*/ 1612 h 3480"/>
                  <a:gd name="T30" fmla="*/ 23 w 3472"/>
                  <a:gd name="T31" fmla="*/ 2019 h 3480"/>
                  <a:gd name="T32" fmla="*/ 143 w 3472"/>
                  <a:gd name="T33" fmla="*/ 2428 h 3480"/>
                  <a:gd name="T34" fmla="*/ 362 w 3472"/>
                  <a:gd name="T35" fmla="*/ 2798 h 3480"/>
                  <a:gd name="T36" fmla="*/ 644 w 3472"/>
                  <a:gd name="T37" fmla="*/ 3051 h 3480"/>
                  <a:gd name="T38" fmla="*/ 925 w 3472"/>
                  <a:gd name="T39" fmla="*/ 2852 h 3480"/>
                  <a:gd name="T40" fmla="*/ 1443 w 3472"/>
                  <a:gd name="T41" fmla="*/ 2818 h 3480"/>
                  <a:gd name="T42" fmla="*/ 1813 w 3472"/>
                  <a:gd name="T43" fmla="*/ 2640 h 3480"/>
                  <a:gd name="T44" fmla="*/ 1958 w 3472"/>
                  <a:gd name="T45" fmla="*/ 2444 h 3480"/>
                  <a:gd name="T46" fmla="*/ 1984 w 3472"/>
                  <a:gd name="T47" fmla="*/ 2176 h 3480"/>
                  <a:gd name="T48" fmla="*/ 1884 w 3472"/>
                  <a:gd name="T49" fmla="*/ 2009 h 3480"/>
                  <a:gd name="T50" fmla="*/ 1558 w 3472"/>
                  <a:gd name="T51" fmla="*/ 1875 h 3480"/>
                  <a:gd name="T52" fmla="*/ 1235 w 3472"/>
                  <a:gd name="T53" fmla="*/ 1905 h 3480"/>
                  <a:gd name="T54" fmla="*/ 863 w 3472"/>
                  <a:gd name="T55" fmla="*/ 1860 h 3480"/>
                  <a:gd name="T56" fmla="*/ 1043 w 3472"/>
                  <a:gd name="T57" fmla="*/ 970 h 3480"/>
                  <a:gd name="T58" fmla="*/ 1525 w 3472"/>
                  <a:gd name="T59" fmla="*/ 1317 h 3480"/>
                  <a:gd name="T60" fmla="*/ 1806 w 3472"/>
                  <a:gd name="T61" fmla="*/ 1449 h 3480"/>
                  <a:gd name="T62" fmla="*/ 2336 w 3472"/>
                  <a:gd name="T63" fmla="*/ 1505 h 3480"/>
                  <a:gd name="T64" fmla="*/ 2663 w 3472"/>
                  <a:gd name="T65" fmla="*/ 1760 h 3480"/>
                  <a:gd name="T66" fmla="*/ 2770 w 3472"/>
                  <a:gd name="T67" fmla="*/ 2005 h 3480"/>
                  <a:gd name="T68" fmla="*/ 2780 w 3472"/>
                  <a:gd name="T69" fmla="*/ 2290 h 3480"/>
                  <a:gd name="T70" fmla="*/ 2697 w 3472"/>
                  <a:gd name="T71" fmla="*/ 2565 h 3480"/>
                  <a:gd name="T72" fmla="*/ 2503 w 3472"/>
                  <a:gd name="T73" fmla="*/ 2850 h 3480"/>
                  <a:gd name="T74" fmla="*/ 2234 w 3472"/>
                  <a:gd name="T75" fmla="*/ 3075 h 3480"/>
                  <a:gd name="T76" fmla="*/ 1845 w 3472"/>
                  <a:gd name="T77" fmla="*/ 3248 h 3480"/>
                  <a:gd name="T78" fmla="*/ 1203 w 3472"/>
                  <a:gd name="T79" fmla="*/ 3370 h 3480"/>
                  <a:gd name="T80" fmla="*/ 1804 w 3472"/>
                  <a:gd name="T81" fmla="*/ 3478 h 3480"/>
                  <a:gd name="T82" fmla="*/ 2505 w 3472"/>
                  <a:gd name="T83" fmla="*/ 3296 h 3480"/>
                  <a:gd name="T84" fmla="*/ 3041 w 3472"/>
                  <a:gd name="T85" fmla="*/ 2885 h 3480"/>
                  <a:gd name="T86" fmla="*/ 3328 w 3472"/>
                  <a:gd name="T87" fmla="*/ 2439 h 3480"/>
                  <a:gd name="T88" fmla="*/ 3465 w 3472"/>
                  <a:gd name="T89" fmla="*/ 1928 h 3480"/>
                  <a:gd name="T90" fmla="*/ 1324 w 3472"/>
                  <a:gd name="T91" fmla="*/ 553 h 3480"/>
                  <a:gd name="T92" fmla="*/ 1726 w 3472"/>
                  <a:gd name="T93" fmla="*/ 495 h 3480"/>
                  <a:gd name="T94" fmla="*/ 2400 w 3472"/>
                  <a:gd name="T95" fmla="*/ 324 h 3480"/>
                  <a:gd name="T96" fmla="*/ 2795 w 3472"/>
                  <a:gd name="T97" fmla="*/ 173 h 3480"/>
                  <a:gd name="T98" fmla="*/ 2638 w 3472"/>
                  <a:gd name="T99" fmla="*/ 99 h 3480"/>
                  <a:gd name="T100" fmla="*/ 1856 w 3472"/>
                  <a:gd name="T101" fmla="*/ 265 h 3480"/>
                  <a:gd name="T102" fmla="*/ 1597 w 3472"/>
                  <a:gd name="T103" fmla="*/ 540 h 3480"/>
                  <a:gd name="T104" fmla="*/ 1449 w 3472"/>
                  <a:gd name="T105" fmla="*/ 655 h 3480"/>
                  <a:gd name="T106" fmla="*/ 1822 w 3472"/>
                  <a:gd name="T107" fmla="*/ 777 h 3480"/>
                  <a:gd name="T108" fmla="*/ 2223 w 3472"/>
                  <a:gd name="T109" fmla="*/ 751 h 3480"/>
                  <a:gd name="T110" fmla="*/ 2548 w 3472"/>
                  <a:gd name="T111" fmla="*/ 617 h 3480"/>
                  <a:gd name="T112" fmla="*/ 2797 w 3472"/>
                  <a:gd name="T113" fmla="*/ 407 h 3480"/>
                  <a:gd name="T114" fmla="*/ 2972 w 3472"/>
                  <a:gd name="T115" fmla="*/ 129 h 3480"/>
                  <a:gd name="T116" fmla="*/ 2644 w 3472"/>
                  <a:gd name="T117" fmla="*/ 259 h 3480"/>
                  <a:gd name="T118" fmla="*/ 2090 w 3472"/>
                  <a:gd name="T119" fmla="*/ 440 h 34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472" h="3480">
                    <a:moveTo>
                      <a:pt x="3471" y="1706"/>
                    </a:moveTo>
                    <a:lnTo>
                      <a:pt x="3469" y="1665"/>
                    </a:lnTo>
                    <a:lnTo>
                      <a:pt x="3468" y="1625"/>
                    </a:lnTo>
                    <a:lnTo>
                      <a:pt x="3465" y="1584"/>
                    </a:lnTo>
                    <a:lnTo>
                      <a:pt x="3461" y="1542"/>
                    </a:lnTo>
                    <a:lnTo>
                      <a:pt x="3457" y="1503"/>
                    </a:lnTo>
                    <a:lnTo>
                      <a:pt x="3451" y="1461"/>
                    </a:lnTo>
                    <a:lnTo>
                      <a:pt x="3444" y="1422"/>
                    </a:lnTo>
                    <a:lnTo>
                      <a:pt x="3436" y="1382"/>
                    </a:lnTo>
                    <a:lnTo>
                      <a:pt x="3427" y="1342"/>
                    </a:lnTo>
                    <a:lnTo>
                      <a:pt x="3418" y="1303"/>
                    </a:lnTo>
                    <a:lnTo>
                      <a:pt x="3407" y="1263"/>
                    </a:lnTo>
                    <a:lnTo>
                      <a:pt x="3396" y="1224"/>
                    </a:lnTo>
                    <a:lnTo>
                      <a:pt x="3383" y="1185"/>
                    </a:lnTo>
                    <a:lnTo>
                      <a:pt x="3369" y="1148"/>
                    </a:lnTo>
                    <a:lnTo>
                      <a:pt x="3356" y="1109"/>
                    </a:lnTo>
                    <a:lnTo>
                      <a:pt x="3340" y="1071"/>
                    </a:lnTo>
                    <a:lnTo>
                      <a:pt x="3324" y="1034"/>
                    </a:lnTo>
                    <a:lnTo>
                      <a:pt x="3307" y="997"/>
                    </a:lnTo>
                    <a:lnTo>
                      <a:pt x="3289" y="961"/>
                    </a:lnTo>
                    <a:lnTo>
                      <a:pt x="3270" y="924"/>
                    </a:lnTo>
                    <a:lnTo>
                      <a:pt x="3251" y="889"/>
                    </a:lnTo>
                    <a:lnTo>
                      <a:pt x="3231" y="853"/>
                    </a:lnTo>
                    <a:lnTo>
                      <a:pt x="3209" y="818"/>
                    </a:lnTo>
                    <a:lnTo>
                      <a:pt x="3187" y="784"/>
                    </a:lnTo>
                    <a:lnTo>
                      <a:pt x="3165" y="751"/>
                    </a:lnTo>
                    <a:lnTo>
                      <a:pt x="3142" y="716"/>
                    </a:lnTo>
                    <a:lnTo>
                      <a:pt x="3117" y="683"/>
                    </a:lnTo>
                    <a:lnTo>
                      <a:pt x="3092" y="651"/>
                    </a:lnTo>
                    <a:lnTo>
                      <a:pt x="3067" y="619"/>
                    </a:lnTo>
                    <a:lnTo>
                      <a:pt x="3041" y="589"/>
                    </a:lnTo>
                    <a:lnTo>
                      <a:pt x="3013" y="558"/>
                    </a:lnTo>
                    <a:lnTo>
                      <a:pt x="2986" y="528"/>
                    </a:lnTo>
                    <a:lnTo>
                      <a:pt x="2964" y="552"/>
                    </a:lnTo>
                    <a:lnTo>
                      <a:pt x="2943" y="576"/>
                    </a:lnTo>
                    <a:lnTo>
                      <a:pt x="2920" y="600"/>
                    </a:lnTo>
                    <a:lnTo>
                      <a:pt x="2897" y="623"/>
                    </a:lnTo>
                    <a:lnTo>
                      <a:pt x="2873" y="645"/>
                    </a:lnTo>
                    <a:lnTo>
                      <a:pt x="2849" y="666"/>
                    </a:lnTo>
                    <a:lnTo>
                      <a:pt x="2824" y="688"/>
                    </a:lnTo>
                    <a:lnTo>
                      <a:pt x="2799" y="708"/>
                    </a:lnTo>
                    <a:lnTo>
                      <a:pt x="2773" y="728"/>
                    </a:lnTo>
                    <a:lnTo>
                      <a:pt x="2747" y="747"/>
                    </a:lnTo>
                    <a:lnTo>
                      <a:pt x="2721" y="765"/>
                    </a:lnTo>
                    <a:lnTo>
                      <a:pt x="2694" y="784"/>
                    </a:lnTo>
                    <a:lnTo>
                      <a:pt x="2666" y="801"/>
                    </a:lnTo>
                    <a:lnTo>
                      <a:pt x="2638" y="818"/>
                    </a:lnTo>
                    <a:lnTo>
                      <a:pt x="2609" y="834"/>
                    </a:lnTo>
                    <a:lnTo>
                      <a:pt x="2581" y="850"/>
                    </a:lnTo>
                    <a:lnTo>
                      <a:pt x="2553" y="865"/>
                    </a:lnTo>
                    <a:lnTo>
                      <a:pt x="2523" y="878"/>
                    </a:lnTo>
                    <a:lnTo>
                      <a:pt x="2493" y="891"/>
                    </a:lnTo>
                    <a:lnTo>
                      <a:pt x="2464" y="904"/>
                    </a:lnTo>
                    <a:lnTo>
                      <a:pt x="2433" y="916"/>
                    </a:lnTo>
                    <a:lnTo>
                      <a:pt x="2402" y="926"/>
                    </a:lnTo>
                    <a:lnTo>
                      <a:pt x="2372" y="937"/>
                    </a:lnTo>
                    <a:lnTo>
                      <a:pt x="2341" y="947"/>
                    </a:lnTo>
                    <a:lnTo>
                      <a:pt x="2310" y="955"/>
                    </a:lnTo>
                    <a:lnTo>
                      <a:pt x="2278" y="963"/>
                    </a:lnTo>
                    <a:lnTo>
                      <a:pt x="2247" y="971"/>
                    </a:lnTo>
                    <a:lnTo>
                      <a:pt x="2215" y="977"/>
                    </a:lnTo>
                    <a:lnTo>
                      <a:pt x="2183" y="982"/>
                    </a:lnTo>
                    <a:lnTo>
                      <a:pt x="2151" y="987"/>
                    </a:lnTo>
                    <a:lnTo>
                      <a:pt x="2118" y="991"/>
                    </a:lnTo>
                    <a:lnTo>
                      <a:pt x="2086" y="994"/>
                    </a:lnTo>
                    <a:lnTo>
                      <a:pt x="2047" y="999"/>
                    </a:lnTo>
                    <a:lnTo>
                      <a:pt x="2009" y="1003"/>
                    </a:lnTo>
                    <a:lnTo>
                      <a:pt x="1970" y="1005"/>
                    </a:lnTo>
                    <a:lnTo>
                      <a:pt x="1931" y="1005"/>
                    </a:lnTo>
                    <a:lnTo>
                      <a:pt x="1894" y="1005"/>
                    </a:lnTo>
                    <a:lnTo>
                      <a:pt x="1855" y="1003"/>
                    </a:lnTo>
                    <a:lnTo>
                      <a:pt x="1817" y="999"/>
                    </a:lnTo>
                    <a:lnTo>
                      <a:pt x="1779" y="995"/>
                    </a:lnTo>
                    <a:lnTo>
                      <a:pt x="1741" y="989"/>
                    </a:lnTo>
                    <a:lnTo>
                      <a:pt x="1704" y="981"/>
                    </a:lnTo>
                    <a:lnTo>
                      <a:pt x="1666" y="973"/>
                    </a:lnTo>
                    <a:lnTo>
                      <a:pt x="1630" y="964"/>
                    </a:lnTo>
                    <a:lnTo>
                      <a:pt x="1592" y="953"/>
                    </a:lnTo>
                    <a:lnTo>
                      <a:pt x="1556" y="941"/>
                    </a:lnTo>
                    <a:lnTo>
                      <a:pt x="1520" y="929"/>
                    </a:lnTo>
                    <a:lnTo>
                      <a:pt x="1484" y="915"/>
                    </a:lnTo>
                    <a:lnTo>
                      <a:pt x="1449" y="900"/>
                    </a:lnTo>
                    <a:lnTo>
                      <a:pt x="1414" y="884"/>
                    </a:lnTo>
                    <a:lnTo>
                      <a:pt x="1379" y="867"/>
                    </a:lnTo>
                    <a:lnTo>
                      <a:pt x="1344" y="849"/>
                    </a:lnTo>
                    <a:lnTo>
                      <a:pt x="1311" y="830"/>
                    </a:lnTo>
                    <a:lnTo>
                      <a:pt x="1277" y="811"/>
                    </a:lnTo>
                    <a:lnTo>
                      <a:pt x="1244" y="791"/>
                    </a:lnTo>
                    <a:lnTo>
                      <a:pt x="1212" y="770"/>
                    </a:lnTo>
                    <a:lnTo>
                      <a:pt x="1181" y="747"/>
                    </a:lnTo>
                    <a:lnTo>
                      <a:pt x="1150" y="724"/>
                    </a:lnTo>
                    <a:lnTo>
                      <a:pt x="1119" y="702"/>
                    </a:lnTo>
                    <a:lnTo>
                      <a:pt x="1088" y="678"/>
                    </a:lnTo>
                    <a:lnTo>
                      <a:pt x="1059" y="652"/>
                    </a:lnTo>
                    <a:lnTo>
                      <a:pt x="1030" y="627"/>
                    </a:lnTo>
                    <a:lnTo>
                      <a:pt x="1002" y="601"/>
                    </a:lnTo>
                    <a:lnTo>
                      <a:pt x="975" y="575"/>
                    </a:lnTo>
                    <a:lnTo>
                      <a:pt x="1000" y="551"/>
                    </a:lnTo>
                    <a:lnTo>
                      <a:pt x="1026" y="527"/>
                    </a:lnTo>
                    <a:lnTo>
                      <a:pt x="1052" y="504"/>
                    </a:lnTo>
                    <a:lnTo>
                      <a:pt x="1079" y="481"/>
                    </a:lnTo>
                    <a:lnTo>
                      <a:pt x="1106" y="460"/>
                    </a:lnTo>
                    <a:lnTo>
                      <a:pt x="1133" y="438"/>
                    </a:lnTo>
                    <a:lnTo>
                      <a:pt x="1161" y="417"/>
                    </a:lnTo>
                    <a:lnTo>
                      <a:pt x="1189" y="397"/>
                    </a:lnTo>
                    <a:lnTo>
                      <a:pt x="1245" y="357"/>
                    </a:lnTo>
                    <a:lnTo>
                      <a:pt x="1303" y="318"/>
                    </a:lnTo>
                    <a:lnTo>
                      <a:pt x="1363" y="282"/>
                    </a:lnTo>
                    <a:lnTo>
                      <a:pt x="1423" y="246"/>
                    </a:lnTo>
                    <a:lnTo>
                      <a:pt x="1484" y="212"/>
                    </a:lnTo>
                    <a:lnTo>
                      <a:pt x="1546" y="180"/>
                    </a:lnTo>
                    <a:lnTo>
                      <a:pt x="1608" y="148"/>
                    </a:lnTo>
                    <a:lnTo>
                      <a:pt x="1671" y="119"/>
                    </a:lnTo>
                    <a:lnTo>
                      <a:pt x="1735" y="89"/>
                    </a:lnTo>
                    <a:lnTo>
                      <a:pt x="1798" y="60"/>
                    </a:lnTo>
                    <a:lnTo>
                      <a:pt x="1862" y="33"/>
                    </a:lnTo>
                    <a:lnTo>
                      <a:pt x="1926" y="6"/>
                    </a:lnTo>
                    <a:lnTo>
                      <a:pt x="1852" y="2"/>
                    </a:lnTo>
                    <a:lnTo>
                      <a:pt x="1778" y="0"/>
                    </a:lnTo>
                    <a:lnTo>
                      <a:pt x="1741" y="0"/>
                    </a:lnTo>
                    <a:lnTo>
                      <a:pt x="1704" y="0"/>
                    </a:lnTo>
                    <a:lnTo>
                      <a:pt x="1668" y="1"/>
                    </a:lnTo>
                    <a:lnTo>
                      <a:pt x="1630" y="2"/>
                    </a:lnTo>
                    <a:lnTo>
                      <a:pt x="1594" y="4"/>
                    </a:lnTo>
                    <a:lnTo>
                      <a:pt x="1557" y="8"/>
                    </a:lnTo>
                    <a:lnTo>
                      <a:pt x="1520" y="11"/>
                    </a:lnTo>
                    <a:lnTo>
                      <a:pt x="1483" y="17"/>
                    </a:lnTo>
                    <a:lnTo>
                      <a:pt x="1447" y="23"/>
                    </a:lnTo>
                    <a:lnTo>
                      <a:pt x="1410" y="28"/>
                    </a:lnTo>
                    <a:lnTo>
                      <a:pt x="1374" y="36"/>
                    </a:lnTo>
                    <a:lnTo>
                      <a:pt x="1339" y="45"/>
                    </a:lnTo>
                    <a:lnTo>
                      <a:pt x="1289" y="57"/>
                    </a:lnTo>
                    <a:lnTo>
                      <a:pt x="1241" y="72"/>
                    </a:lnTo>
                    <a:lnTo>
                      <a:pt x="1192" y="87"/>
                    </a:lnTo>
                    <a:lnTo>
                      <a:pt x="1144" y="104"/>
                    </a:lnTo>
                    <a:lnTo>
                      <a:pt x="1096" y="122"/>
                    </a:lnTo>
                    <a:lnTo>
                      <a:pt x="1050" y="141"/>
                    </a:lnTo>
                    <a:lnTo>
                      <a:pt x="1004" y="162"/>
                    </a:lnTo>
                    <a:lnTo>
                      <a:pt x="959" y="184"/>
                    </a:lnTo>
                    <a:lnTo>
                      <a:pt x="913" y="208"/>
                    </a:lnTo>
                    <a:lnTo>
                      <a:pt x="870" y="233"/>
                    </a:lnTo>
                    <a:lnTo>
                      <a:pt x="826" y="259"/>
                    </a:lnTo>
                    <a:lnTo>
                      <a:pt x="784" y="286"/>
                    </a:lnTo>
                    <a:lnTo>
                      <a:pt x="742" y="315"/>
                    </a:lnTo>
                    <a:lnTo>
                      <a:pt x="701" y="344"/>
                    </a:lnTo>
                    <a:lnTo>
                      <a:pt x="661" y="375"/>
                    </a:lnTo>
                    <a:lnTo>
                      <a:pt x="621" y="407"/>
                    </a:lnTo>
                    <a:lnTo>
                      <a:pt x="582" y="440"/>
                    </a:lnTo>
                    <a:lnTo>
                      <a:pt x="546" y="474"/>
                    </a:lnTo>
                    <a:lnTo>
                      <a:pt x="509" y="510"/>
                    </a:lnTo>
                    <a:lnTo>
                      <a:pt x="474" y="546"/>
                    </a:lnTo>
                    <a:lnTo>
                      <a:pt x="439" y="584"/>
                    </a:lnTo>
                    <a:lnTo>
                      <a:pt x="406" y="622"/>
                    </a:lnTo>
                    <a:lnTo>
                      <a:pt x="374" y="662"/>
                    </a:lnTo>
                    <a:lnTo>
                      <a:pt x="343" y="702"/>
                    </a:lnTo>
                    <a:lnTo>
                      <a:pt x="314" y="743"/>
                    </a:lnTo>
                    <a:lnTo>
                      <a:pt x="285" y="785"/>
                    </a:lnTo>
                    <a:lnTo>
                      <a:pt x="258" y="827"/>
                    </a:lnTo>
                    <a:lnTo>
                      <a:pt x="232" y="870"/>
                    </a:lnTo>
                    <a:lnTo>
                      <a:pt x="207" y="915"/>
                    </a:lnTo>
                    <a:lnTo>
                      <a:pt x="184" y="961"/>
                    </a:lnTo>
                    <a:lnTo>
                      <a:pt x="162" y="1006"/>
                    </a:lnTo>
                    <a:lnTo>
                      <a:pt x="142" y="1053"/>
                    </a:lnTo>
                    <a:lnTo>
                      <a:pt x="129" y="1084"/>
                    </a:lnTo>
                    <a:lnTo>
                      <a:pt x="117" y="1116"/>
                    </a:lnTo>
                    <a:lnTo>
                      <a:pt x="104" y="1148"/>
                    </a:lnTo>
                    <a:lnTo>
                      <a:pt x="93" y="1180"/>
                    </a:lnTo>
                    <a:lnTo>
                      <a:pt x="83" y="1213"/>
                    </a:lnTo>
                    <a:lnTo>
                      <a:pt x="73" y="1245"/>
                    </a:lnTo>
                    <a:lnTo>
                      <a:pt x="64" y="1278"/>
                    </a:lnTo>
                    <a:lnTo>
                      <a:pt x="54" y="1311"/>
                    </a:lnTo>
                    <a:lnTo>
                      <a:pt x="46" y="1344"/>
                    </a:lnTo>
                    <a:lnTo>
                      <a:pt x="40" y="1377"/>
                    </a:lnTo>
                    <a:lnTo>
                      <a:pt x="33" y="1410"/>
                    </a:lnTo>
                    <a:lnTo>
                      <a:pt x="26" y="1443"/>
                    </a:lnTo>
                    <a:lnTo>
                      <a:pt x="21" y="1477"/>
                    </a:lnTo>
                    <a:lnTo>
                      <a:pt x="16" y="1511"/>
                    </a:lnTo>
                    <a:lnTo>
                      <a:pt x="12" y="1545"/>
                    </a:lnTo>
                    <a:lnTo>
                      <a:pt x="8" y="1579"/>
                    </a:lnTo>
                    <a:lnTo>
                      <a:pt x="5" y="1612"/>
                    </a:lnTo>
                    <a:lnTo>
                      <a:pt x="3" y="1646"/>
                    </a:lnTo>
                    <a:lnTo>
                      <a:pt x="1" y="1681"/>
                    </a:lnTo>
                    <a:lnTo>
                      <a:pt x="1" y="1715"/>
                    </a:lnTo>
                    <a:lnTo>
                      <a:pt x="0" y="1749"/>
                    </a:lnTo>
                    <a:lnTo>
                      <a:pt x="1" y="1782"/>
                    </a:lnTo>
                    <a:lnTo>
                      <a:pt x="2" y="1816"/>
                    </a:lnTo>
                    <a:lnTo>
                      <a:pt x="3" y="1851"/>
                    </a:lnTo>
                    <a:lnTo>
                      <a:pt x="5" y="1885"/>
                    </a:lnTo>
                    <a:lnTo>
                      <a:pt x="9" y="1918"/>
                    </a:lnTo>
                    <a:lnTo>
                      <a:pt x="12" y="1952"/>
                    </a:lnTo>
                    <a:lnTo>
                      <a:pt x="17" y="1986"/>
                    </a:lnTo>
                    <a:lnTo>
                      <a:pt x="23" y="2019"/>
                    </a:lnTo>
                    <a:lnTo>
                      <a:pt x="28" y="2052"/>
                    </a:lnTo>
                    <a:lnTo>
                      <a:pt x="35" y="2087"/>
                    </a:lnTo>
                    <a:lnTo>
                      <a:pt x="42" y="2120"/>
                    </a:lnTo>
                    <a:lnTo>
                      <a:pt x="51" y="2155"/>
                    </a:lnTo>
                    <a:lnTo>
                      <a:pt x="59" y="2189"/>
                    </a:lnTo>
                    <a:lnTo>
                      <a:pt x="69" y="2225"/>
                    </a:lnTo>
                    <a:lnTo>
                      <a:pt x="79" y="2259"/>
                    </a:lnTo>
                    <a:lnTo>
                      <a:pt x="91" y="2293"/>
                    </a:lnTo>
                    <a:lnTo>
                      <a:pt x="102" y="2327"/>
                    </a:lnTo>
                    <a:lnTo>
                      <a:pt x="116" y="2361"/>
                    </a:lnTo>
                    <a:lnTo>
                      <a:pt x="128" y="2395"/>
                    </a:lnTo>
                    <a:lnTo>
                      <a:pt x="143" y="2428"/>
                    </a:lnTo>
                    <a:lnTo>
                      <a:pt x="158" y="2460"/>
                    </a:lnTo>
                    <a:lnTo>
                      <a:pt x="173" y="2493"/>
                    </a:lnTo>
                    <a:lnTo>
                      <a:pt x="189" y="2525"/>
                    </a:lnTo>
                    <a:lnTo>
                      <a:pt x="206" y="2557"/>
                    </a:lnTo>
                    <a:lnTo>
                      <a:pt x="223" y="2589"/>
                    </a:lnTo>
                    <a:lnTo>
                      <a:pt x="241" y="2620"/>
                    </a:lnTo>
                    <a:lnTo>
                      <a:pt x="259" y="2650"/>
                    </a:lnTo>
                    <a:lnTo>
                      <a:pt x="279" y="2680"/>
                    </a:lnTo>
                    <a:lnTo>
                      <a:pt x="299" y="2711"/>
                    </a:lnTo>
                    <a:lnTo>
                      <a:pt x="318" y="2741"/>
                    </a:lnTo>
                    <a:lnTo>
                      <a:pt x="340" y="2769"/>
                    </a:lnTo>
                    <a:lnTo>
                      <a:pt x="362" y="2798"/>
                    </a:lnTo>
                    <a:lnTo>
                      <a:pt x="383" y="2826"/>
                    </a:lnTo>
                    <a:lnTo>
                      <a:pt x="406" y="2855"/>
                    </a:lnTo>
                    <a:lnTo>
                      <a:pt x="430" y="2882"/>
                    </a:lnTo>
                    <a:lnTo>
                      <a:pt x="454" y="2908"/>
                    </a:lnTo>
                    <a:lnTo>
                      <a:pt x="478" y="2936"/>
                    </a:lnTo>
                    <a:lnTo>
                      <a:pt x="503" y="2961"/>
                    </a:lnTo>
                    <a:lnTo>
                      <a:pt x="528" y="2987"/>
                    </a:lnTo>
                    <a:lnTo>
                      <a:pt x="554" y="3012"/>
                    </a:lnTo>
                    <a:lnTo>
                      <a:pt x="580" y="3036"/>
                    </a:lnTo>
                    <a:lnTo>
                      <a:pt x="606" y="3060"/>
                    </a:lnTo>
                    <a:lnTo>
                      <a:pt x="633" y="3084"/>
                    </a:lnTo>
                    <a:lnTo>
                      <a:pt x="644" y="3051"/>
                    </a:lnTo>
                    <a:lnTo>
                      <a:pt x="654" y="3017"/>
                    </a:lnTo>
                    <a:lnTo>
                      <a:pt x="663" y="2984"/>
                    </a:lnTo>
                    <a:lnTo>
                      <a:pt x="672" y="2949"/>
                    </a:lnTo>
                    <a:lnTo>
                      <a:pt x="681" y="2916"/>
                    </a:lnTo>
                    <a:lnTo>
                      <a:pt x="690" y="2883"/>
                    </a:lnTo>
                    <a:lnTo>
                      <a:pt x="699" y="2849"/>
                    </a:lnTo>
                    <a:lnTo>
                      <a:pt x="710" y="2816"/>
                    </a:lnTo>
                    <a:lnTo>
                      <a:pt x="752" y="2826"/>
                    </a:lnTo>
                    <a:lnTo>
                      <a:pt x="795" y="2835"/>
                    </a:lnTo>
                    <a:lnTo>
                      <a:pt x="838" y="2842"/>
                    </a:lnTo>
                    <a:lnTo>
                      <a:pt x="881" y="2848"/>
                    </a:lnTo>
                    <a:lnTo>
                      <a:pt x="925" y="2852"/>
                    </a:lnTo>
                    <a:lnTo>
                      <a:pt x="969" y="2856"/>
                    </a:lnTo>
                    <a:lnTo>
                      <a:pt x="1012" y="2858"/>
                    </a:lnTo>
                    <a:lnTo>
                      <a:pt x="1057" y="2859"/>
                    </a:lnTo>
                    <a:lnTo>
                      <a:pt x="1101" y="2859"/>
                    </a:lnTo>
                    <a:lnTo>
                      <a:pt x="1144" y="2857"/>
                    </a:lnTo>
                    <a:lnTo>
                      <a:pt x="1189" y="2855"/>
                    </a:lnTo>
                    <a:lnTo>
                      <a:pt x="1232" y="2851"/>
                    </a:lnTo>
                    <a:lnTo>
                      <a:pt x="1276" y="2847"/>
                    </a:lnTo>
                    <a:lnTo>
                      <a:pt x="1319" y="2841"/>
                    </a:lnTo>
                    <a:lnTo>
                      <a:pt x="1363" y="2834"/>
                    </a:lnTo>
                    <a:lnTo>
                      <a:pt x="1406" y="2826"/>
                    </a:lnTo>
                    <a:lnTo>
                      <a:pt x="1443" y="2818"/>
                    </a:lnTo>
                    <a:lnTo>
                      <a:pt x="1481" y="2808"/>
                    </a:lnTo>
                    <a:lnTo>
                      <a:pt x="1520" y="2796"/>
                    </a:lnTo>
                    <a:lnTo>
                      <a:pt x="1557" y="2784"/>
                    </a:lnTo>
                    <a:lnTo>
                      <a:pt x="1594" y="2770"/>
                    </a:lnTo>
                    <a:lnTo>
                      <a:pt x="1630" y="2755"/>
                    </a:lnTo>
                    <a:lnTo>
                      <a:pt x="1666" y="2738"/>
                    </a:lnTo>
                    <a:lnTo>
                      <a:pt x="1701" y="2719"/>
                    </a:lnTo>
                    <a:lnTo>
                      <a:pt x="1735" y="2698"/>
                    </a:lnTo>
                    <a:lnTo>
                      <a:pt x="1766" y="2677"/>
                    </a:lnTo>
                    <a:lnTo>
                      <a:pt x="1782" y="2665"/>
                    </a:lnTo>
                    <a:lnTo>
                      <a:pt x="1797" y="2653"/>
                    </a:lnTo>
                    <a:lnTo>
                      <a:pt x="1813" y="2640"/>
                    </a:lnTo>
                    <a:lnTo>
                      <a:pt x="1827" y="2628"/>
                    </a:lnTo>
                    <a:lnTo>
                      <a:pt x="1842" y="2614"/>
                    </a:lnTo>
                    <a:lnTo>
                      <a:pt x="1855" y="2599"/>
                    </a:lnTo>
                    <a:lnTo>
                      <a:pt x="1868" y="2585"/>
                    </a:lnTo>
                    <a:lnTo>
                      <a:pt x="1880" y="2571"/>
                    </a:lnTo>
                    <a:lnTo>
                      <a:pt x="1893" y="2555"/>
                    </a:lnTo>
                    <a:lnTo>
                      <a:pt x="1904" y="2539"/>
                    </a:lnTo>
                    <a:lnTo>
                      <a:pt x="1916" y="2521"/>
                    </a:lnTo>
                    <a:lnTo>
                      <a:pt x="1926" y="2505"/>
                    </a:lnTo>
                    <a:lnTo>
                      <a:pt x="1938" y="2485"/>
                    </a:lnTo>
                    <a:lnTo>
                      <a:pt x="1948" y="2466"/>
                    </a:lnTo>
                    <a:lnTo>
                      <a:pt x="1958" y="2444"/>
                    </a:lnTo>
                    <a:lnTo>
                      <a:pt x="1966" y="2423"/>
                    </a:lnTo>
                    <a:lnTo>
                      <a:pt x="1974" y="2402"/>
                    </a:lnTo>
                    <a:lnTo>
                      <a:pt x="1979" y="2380"/>
                    </a:lnTo>
                    <a:lnTo>
                      <a:pt x="1984" y="2357"/>
                    </a:lnTo>
                    <a:lnTo>
                      <a:pt x="1987" y="2335"/>
                    </a:lnTo>
                    <a:lnTo>
                      <a:pt x="1989" y="2313"/>
                    </a:lnTo>
                    <a:lnTo>
                      <a:pt x="1992" y="2290"/>
                    </a:lnTo>
                    <a:lnTo>
                      <a:pt x="1992" y="2267"/>
                    </a:lnTo>
                    <a:lnTo>
                      <a:pt x="1992" y="2244"/>
                    </a:lnTo>
                    <a:lnTo>
                      <a:pt x="1989" y="2221"/>
                    </a:lnTo>
                    <a:lnTo>
                      <a:pt x="1987" y="2199"/>
                    </a:lnTo>
                    <a:lnTo>
                      <a:pt x="1984" y="2176"/>
                    </a:lnTo>
                    <a:lnTo>
                      <a:pt x="1979" y="2154"/>
                    </a:lnTo>
                    <a:lnTo>
                      <a:pt x="1974" y="2138"/>
                    </a:lnTo>
                    <a:lnTo>
                      <a:pt x="1967" y="2123"/>
                    </a:lnTo>
                    <a:lnTo>
                      <a:pt x="1960" y="2110"/>
                    </a:lnTo>
                    <a:lnTo>
                      <a:pt x="1953" y="2095"/>
                    </a:lnTo>
                    <a:lnTo>
                      <a:pt x="1944" y="2082"/>
                    </a:lnTo>
                    <a:lnTo>
                      <a:pt x="1936" y="2068"/>
                    </a:lnTo>
                    <a:lnTo>
                      <a:pt x="1926" y="2056"/>
                    </a:lnTo>
                    <a:lnTo>
                      <a:pt x="1917" y="2043"/>
                    </a:lnTo>
                    <a:lnTo>
                      <a:pt x="1906" y="2032"/>
                    </a:lnTo>
                    <a:lnTo>
                      <a:pt x="1895" y="2021"/>
                    </a:lnTo>
                    <a:lnTo>
                      <a:pt x="1884" y="2009"/>
                    </a:lnTo>
                    <a:lnTo>
                      <a:pt x="1872" y="1999"/>
                    </a:lnTo>
                    <a:lnTo>
                      <a:pt x="1847" y="1979"/>
                    </a:lnTo>
                    <a:lnTo>
                      <a:pt x="1821" y="1961"/>
                    </a:lnTo>
                    <a:lnTo>
                      <a:pt x="1794" y="1945"/>
                    </a:lnTo>
                    <a:lnTo>
                      <a:pt x="1765" y="1930"/>
                    </a:lnTo>
                    <a:lnTo>
                      <a:pt x="1737" y="1918"/>
                    </a:lnTo>
                    <a:lnTo>
                      <a:pt x="1706" y="1906"/>
                    </a:lnTo>
                    <a:lnTo>
                      <a:pt x="1675" y="1896"/>
                    </a:lnTo>
                    <a:lnTo>
                      <a:pt x="1645" y="1888"/>
                    </a:lnTo>
                    <a:lnTo>
                      <a:pt x="1614" y="1882"/>
                    </a:lnTo>
                    <a:lnTo>
                      <a:pt x="1583" y="1877"/>
                    </a:lnTo>
                    <a:lnTo>
                      <a:pt x="1558" y="1875"/>
                    </a:lnTo>
                    <a:lnTo>
                      <a:pt x="1533" y="1872"/>
                    </a:lnTo>
                    <a:lnTo>
                      <a:pt x="1508" y="1871"/>
                    </a:lnTo>
                    <a:lnTo>
                      <a:pt x="1483" y="1871"/>
                    </a:lnTo>
                    <a:lnTo>
                      <a:pt x="1457" y="1871"/>
                    </a:lnTo>
                    <a:lnTo>
                      <a:pt x="1432" y="1872"/>
                    </a:lnTo>
                    <a:lnTo>
                      <a:pt x="1408" y="1875"/>
                    </a:lnTo>
                    <a:lnTo>
                      <a:pt x="1383" y="1877"/>
                    </a:lnTo>
                    <a:lnTo>
                      <a:pt x="1358" y="1880"/>
                    </a:lnTo>
                    <a:lnTo>
                      <a:pt x="1333" y="1884"/>
                    </a:lnTo>
                    <a:lnTo>
                      <a:pt x="1308" y="1888"/>
                    </a:lnTo>
                    <a:lnTo>
                      <a:pt x="1284" y="1894"/>
                    </a:lnTo>
                    <a:lnTo>
                      <a:pt x="1235" y="1905"/>
                    </a:lnTo>
                    <a:lnTo>
                      <a:pt x="1186" y="1919"/>
                    </a:lnTo>
                    <a:lnTo>
                      <a:pt x="1139" y="1935"/>
                    </a:lnTo>
                    <a:lnTo>
                      <a:pt x="1092" y="1952"/>
                    </a:lnTo>
                    <a:lnTo>
                      <a:pt x="1044" y="1971"/>
                    </a:lnTo>
                    <a:lnTo>
                      <a:pt x="999" y="1991"/>
                    </a:lnTo>
                    <a:lnTo>
                      <a:pt x="952" y="2013"/>
                    </a:lnTo>
                    <a:lnTo>
                      <a:pt x="908" y="2035"/>
                    </a:lnTo>
                    <a:lnTo>
                      <a:pt x="862" y="2058"/>
                    </a:lnTo>
                    <a:lnTo>
                      <a:pt x="819" y="2082"/>
                    </a:lnTo>
                    <a:lnTo>
                      <a:pt x="834" y="2008"/>
                    </a:lnTo>
                    <a:lnTo>
                      <a:pt x="848" y="1934"/>
                    </a:lnTo>
                    <a:lnTo>
                      <a:pt x="863" y="1860"/>
                    </a:lnTo>
                    <a:lnTo>
                      <a:pt x="878" y="1786"/>
                    </a:lnTo>
                    <a:lnTo>
                      <a:pt x="893" y="1711"/>
                    </a:lnTo>
                    <a:lnTo>
                      <a:pt x="908" y="1637"/>
                    </a:lnTo>
                    <a:lnTo>
                      <a:pt x="924" y="1563"/>
                    </a:lnTo>
                    <a:lnTo>
                      <a:pt x="938" y="1489"/>
                    </a:lnTo>
                    <a:lnTo>
                      <a:pt x="953" y="1415"/>
                    </a:lnTo>
                    <a:lnTo>
                      <a:pt x="968" y="1341"/>
                    </a:lnTo>
                    <a:lnTo>
                      <a:pt x="984" y="1266"/>
                    </a:lnTo>
                    <a:lnTo>
                      <a:pt x="999" y="1192"/>
                    </a:lnTo>
                    <a:lnTo>
                      <a:pt x="1013" y="1118"/>
                    </a:lnTo>
                    <a:lnTo>
                      <a:pt x="1028" y="1044"/>
                    </a:lnTo>
                    <a:lnTo>
                      <a:pt x="1043" y="970"/>
                    </a:lnTo>
                    <a:lnTo>
                      <a:pt x="1058" y="896"/>
                    </a:lnTo>
                    <a:lnTo>
                      <a:pt x="1118" y="933"/>
                    </a:lnTo>
                    <a:lnTo>
                      <a:pt x="1178" y="970"/>
                    </a:lnTo>
                    <a:lnTo>
                      <a:pt x="1239" y="1007"/>
                    </a:lnTo>
                    <a:lnTo>
                      <a:pt x="1299" y="1044"/>
                    </a:lnTo>
                    <a:lnTo>
                      <a:pt x="1358" y="1080"/>
                    </a:lnTo>
                    <a:lnTo>
                      <a:pt x="1418" y="1117"/>
                    </a:lnTo>
                    <a:lnTo>
                      <a:pt x="1479" y="1153"/>
                    </a:lnTo>
                    <a:lnTo>
                      <a:pt x="1539" y="1190"/>
                    </a:lnTo>
                    <a:lnTo>
                      <a:pt x="1536" y="1232"/>
                    </a:lnTo>
                    <a:lnTo>
                      <a:pt x="1531" y="1274"/>
                    </a:lnTo>
                    <a:lnTo>
                      <a:pt x="1525" y="1317"/>
                    </a:lnTo>
                    <a:lnTo>
                      <a:pt x="1518" y="1359"/>
                    </a:lnTo>
                    <a:lnTo>
                      <a:pt x="1512" y="1401"/>
                    </a:lnTo>
                    <a:lnTo>
                      <a:pt x="1505" y="1442"/>
                    </a:lnTo>
                    <a:lnTo>
                      <a:pt x="1498" y="1484"/>
                    </a:lnTo>
                    <a:lnTo>
                      <a:pt x="1491" y="1526"/>
                    </a:lnTo>
                    <a:lnTo>
                      <a:pt x="1536" y="1511"/>
                    </a:lnTo>
                    <a:lnTo>
                      <a:pt x="1579" y="1497"/>
                    </a:lnTo>
                    <a:lnTo>
                      <a:pt x="1624" y="1484"/>
                    </a:lnTo>
                    <a:lnTo>
                      <a:pt x="1669" y="1473"/>
                    </a:lnTo>
                    <a:lnTo>
                      <a:pt x="1714" y="1463"/>
                    </a:lnTo>
                    <a:lnTo>
                      <a:pt x="1761" y="1455"/>
                    </a:lnTo>
                    <a:lnTo>
                      <a:pt x="1806" y="1449"/>
                    </a:lnTo>
                    <a:lnTo>
                      <a:pt x="1853" y="1443"/>
                    </a:lnTo>
                    <a:lnTo>
                      <a:pt x="1900" y="1441"/>
                    </a:lnTo>
                    <a:lnTo>
                      <a:pt x="1946" y="1439"/>
                    </a:lnTo>
                    <a:lnTo>
                      <a:pt x="1993" y="1440"/>
                    </a:lnTo>
                    <a:lnTo>
                      <a:pt x="2038" y="1442"/>
                    </a:lnTo>
                    <a:lnTo>
                      <a:pt x="2085" y="1445"/>
                    </a:lnTo>
                    <a:lnTo>
                      <a:pt x="2132" y="1451"/>
                    </a:lnTo>
                    <a:lnTo>
                      <a:pt x="2177" y="1459"/>
                    </a:lnTo>
                    <a:lnTo>
                      <a:pt x="2223" y="1468"/>
                    </a:lnTo>
                    <a:lnTo>
                      <a:pt x="2261" y="1479"/>
                    </a:lnTo>
                    <a:lnTo>
                      <a:pt x="2299" y="1491"/>
                    </a:lnTo>
                    <a:lnTo>
                      <a:pt x="2336" y="1505"/>
                    </a:lnTo>
                    <a:lnTo>
                      <a:pt x="2373" y="1521"/>
                    </a:lnTo>
                    <a:lnTo>
                      <a:pt x="2409" y="1539"/>
                    </a:lnTo>
                    <a:lnTo>
                      <a:pt x="2443" y="1558"/>
                    </a:lnTo>
                    <a:lnTo>
                      <a:pt x="2477" y="1580"/>
                    </a:lnTo>
                    <a:lnTo>
                      <a:pt x="2510" y="1603"/>
                    </a:lnTo>
                    <a:lnTo>
                      <a:pt x="2541" y="1628"/>
                    </a:lnTo>
                    <a:lnTo>
                      <a:pt x="2572" y="1654"/>
                    </a:lnTo>
                    <a:lnTo>
                      <a:pt x="2600" y="1683"/>
                    </a:lnTo>
                    <a:lnTo>
                      <a:pt x="2626" y="1712"/>
                    </a:lnTo>
                    <a:lnTo>
                      <a:pt x="2639" y="1728"/>
                    </a:lnTo>
                    <a:lnTo>
                      <a:pt x="2652" y="1743"/>
                    </a:lnTo>
                    <a:lnTo>
                      <a:pt x="2663" y="1760"/>
                    </a:lnTo>
                    <a:lnTo>
                      <a:pt x="2674" y="1776"/>
                    </a:lnTo>
                    <a:lnTo>
                      <a:pt x="2686" y="1793"/>
                    </a:lnTo>
                    <a:lnTo>
                      <a:pt x="2696" y="1811"/>
                    </a:lnTo>
                    <a:lnTo>
                      <a:pt x="2705" y="1829"/>
                    </a:lnTo>
                    <a:lnTo>
                      <a:pt x="2714" y="1846"/>
                    </a:lnTo>
                    <a:lnTo>
                      <a:pt x="2724" y="1868"/>
                    </a:lnTo>
                    <a:lnTo>
                      <a:pt x="2735" y="1890"/>
                    </a:lnTo>
                    <a:lnTo>
                      <a:pt x="2744" y="1912"/>
                    </a:lnTo>
                    <a:lnTo>
                      <a:pt x="2752" y="1935"/>
                    </a:lnTo>
                    <a:lnTo>
                      <a:pt x="2758" y="1958"/>
                    </a:lnTo>
                    <a:lnTo>
                      <a:pt x="2764" y="1981"/>
                    </a:lnTo>
                    <a:lnTo>
                      <a:pt x="2770" y="2005"/>
                    </a:lnTo>
                    <a:lnTo>
                      <a:pt x="2774" y="2027"/>
                    </a:lnTo>
                    <a:lnTo>
                      <a:pt x="2779" y="2051"/>
                    </a:lnTo>
                    <a:lnTo>
                      <a:pt x="2782" y="2075"/>
                    </a:lnTo>
                    <a:lnTo>
                      <a:pt x="2785" y="2098"/>
                    </a:lnTo>
                    <a:lnTo>
                      <a:pt x="2787" y="2122"/>
                    </a:lnTo>
                    <a:lnTo>
                      <a:pt x="2788" y="2146"/>
                    </a:lnTo>
                    <a:lnTo>
                      <a:pt x="2788" y="2170"/>
                    </a:lnTo>
                    <a:lnTo>
                      <a:pt x="2788" y="2194"/>
                    </a:lnTo>
                    <a:lnTo>
                      <a:pt x="2787" y="2218"/>
                    </a:lnTo>
                    <a:lnTo>
                      <a:pt x="2785" y="2242"/>
                    </a:lnTo>
                    <a:lnTo>
                      <a:pt x="2782" y="2266"/>
                    </a:lnTo>
                    <a:lnTo>
                      <a:pt x="2780" y="2290"/>
                    </a:lnTo>
                    <a:lnTo>
                      <a:pt x="2777" y="2314"/>
                    </a:lnTo>
                    <a:lnTo>
                      <a:pt x="2772" y="2338"/>
                    </a:lnTo>
                    <a:lnTo>
                      <a:pt x="2768" y="2362"/>
                    </a:lnTo>
                    <a:lnTo>
                      <a:pt x="2762" y="2385"/>
                    </a:lnTo>
                    <a:lnTo>
                      <a:pt x="2755" y="2408"/>
                    </a:lnTo>
                    <a:lnTo>
                      <a:pt x="2749" y="2431"/>
                    </a:lnTo>
                    <a:lnTo>
                      <a:pt x="2741" y="2454"/>
                    </a:lnTo>
                    <a:lnTo>
                      <a:pt x="2733" y="2477"/>
                    </a:lnTo>
                    <a:lnTo>
                      <a:pt x="2725" y="2500"/>
                    </a:lnTo>
                    <a:lnTo>
                      <a:pt x="2716" y="2521"/>
                    </a:lnTo>
                    <a:lnTo>
                      <a:pt x="2707" y="2543"/>
                    </a:lnTo>
                    <a:lnTo>
                      <a:pt x="2697" y="2565"/>
                    </a:lnTo>
                    <a:lnTo>
                      <a:pt x="2687" y="2586"/>
                    </a:lnTo>
                    <a:lnTo>
                      <a:pt x="2673" y="2613"/>
                    </a:lnTo>
                    <a:lnTo>
                      <a:pt x="2658" y="2638"/>
                    </a:lnTo>
                    <a:lnTo>
                      <a:pt x="2644" y="2663"/>
                    </a:lnTo>
                    <a:lnTo>
                      <a:pt x="2629" y="2688"/>
                    </a:lnTo>
                    <a:lnTo>
                      <a:pt x="2612" y="2713"/>
                    </a:lnTo>
                    <a:lnTo>
                      <a:pt x="2595" y="2737"/>
                    </a:lnTo>
                    <a:lnTo>
                      <a:pt x="2578" y="2760"/>
                    </a:lnTo>
                    <a:lnTo>
                      <a:pt x="2559" y="2784"/>
                    </a:lnTo>
                    <a:lnTo>
                      <a:pt x="2541" y="2806"/>
                    </a:lnTo>
                    <a:lnTo>
                      <a:pt x="2522" y="2828"/>
                    </a:lnTo>
                    <a:lnTo>
                      <a:pt x="2503" y="2850"/>
                    </a:lnTo>
                    <a:lnTo>
                      <a:pt x="2483" y="2872"/>
                    </a:lnTo>
                    <a:lnTo>
                      <a:pt x="2463" y="2892"/>
                    </a:lnTo>
                    <a:lnTo>
                      <a:pt x="2441" y="2913"/>
                    </a:lnTo>
                    <a:lnTo>
                      <a:pt x="2419" y="2933"/>
                    </a:lnTo>
                    <a:lnTo>
                      <a:pt x="2398" y="2953"/>
                    </a:lnTo>
                    <a:lnTo>
                      <a:pt x="2376" y="2971"/>
                    </a:lnTo>
                    <a:lnTo>
                      <a:pt x="2353" y="2990"/>
                    </a:lnTo>
                    <a:lnTo>
                      <a:pt x="2330" y="3009"/>
                    </a:lnTo>
                    <a:lnTo>
                      <a:pt x="2307" y="3026"/>
                    </a:lnTo>
                    <a:lnTo>
                      <a:pt x="2283" y="3043"/>
                    </a:lnTo>
                    <a:lnTo>
                      <a:pt x="2258" y="3059"/>
                    </a:lnTo>
                    <a:lnTo>
                      <a:pt x="2234" y="3075"/>
                    </a:lnTo>
                    <a:lnTo>
                      <a:pt x="2209" y="3091"/>
                    </a:lnTo>
                    <a:lnTo>
                      <a:pt x="2184" y="3106"/>
                    </a:lnTo>
                    <a:lnTo>
                      <a:pt x="2158" y="3120"/>
                    </a:lnTo>
                    <a:lnTo>
                      <a:pt x="2133" y="3134"/>
                    </a:lnTo>
                    <a:lnTo>
                      <a:pt x="2107" y="3147"/>
                    </a:lnTo>
                    <a:lnTo>
                      <a:pt x="2080" y="3160"/>
                    </a:lnTo>
                    <a:lnTo>
                      <a:pt x="2053" y="3172"/>
                    </a:lnTo>
                    <a:lnTo>
                      <a:pt x="2027" y="3184"/>
                    </a:lnTo>
                    <a:lnTo>
                      <a:pt x="2000" y="3195"/>
                    </a:lnTo>
                    <a:lnTo>
                      <a:pt x="1948" y="3214"/>
                    </a:lnTo>
                    <a:lnTo>
                      <a:pt x="1897" y="3232"/>
                    </a:lnTo>
                    <a:lnTo>
                      <a:pt x="1845" y="3248"/>
                    </a:lnTo>
                    <a:lnTo>
                      <a:pt x="1793" y="3264"/>
                    </a:lnTo>
                    <a:lnTo>
                      <a:pt x="1740" y="3280"/>
                    </a:lnTo>
                    <a:lnTo>
                      <a:pt x="1688" y="3294"/>
                    </a:lnTo>
                    <a:lnTo>
                      <a:pt x="1635" y="3306"/>
                    </a:lnTo>
                    <a:lnTo>
                      <a:pt x="1581" y="3318"/>
                    </a:lnTo>
                    <a:lnTo>
                      <a:pt x="1528" y="3329"/>
                    </a:lnTo>
                    <a:lnTo>
                      <a:pt x="1474" y="3338"/>
                    </a:lnTo>
                    <a:lnTo>
                      <a:pt x="1420" y="3348"/>
                    </a:lnTo>
                    <a:lnTo>
                      <a:pt x="1366" y="3354"/>
                    </a:lnTo>
                    <a:lnTo>
                      <a:pt x="1311" y="3361"/>
                    </a:lnTo>
                    <a:lnTo>
                      <a:pt x="1258" y="3366"/>
                    </a:lnTo>
                    <a:lnTo>
                      <a:pt x="1203" y="3370"/>
                    </a:lnTo>
                    <a:lnTo>
                      <a:pt x="1149" y="3374"/>
                    </a:lnTo>
                    <a:lnTo>
                      <a:pt x="1206" y="3394"/>
                    </a:lnTo>
                    <a:lnTo>
                      <a:pt x="1264" y="3413"/>
                    </a:lnTo>
                    <a:lnTo>
                      <a:pt x="1323" y="3430"/>
                    </a:lnTo>
                    <a:lnTo>
                      <a:pt x="1382" y="3443"/>
                    </a:lnTo>
                    <a:lnTo>
                      <a:pt x="1441" y="3455"/>
                    </a:lnTo>
                    <a:lnTo>
                      <a:pt x="1501" y="3464"/>
                    </a:lnTo>
                    <a:lnTo>
                      <a:pt x="1562" y="3472"/>
                    </a:lnTo>
                    <a:lnTo>
                      <a:pt x="1622" y="3476"/>
                    </a:lnTo>
                    <a:lnTo>
                      <a:pt x="1682" y="3479"/>
                    </a:lnTo>
                    <a:lnTo>
                      <a:pt x="1743" y="3480"/>
                    </a:lnTo>
                    <a:lnTo>
                      <a:pt x="1804" y="3478"/>
                    </a:lnTo>
                    <a:lnTo>
                      <a:pt x="1864" y="3474"/>
                    </a:lnTo>
                    <a:lnTo>
                      <a:pt x="1925" y="3467"/>
                    </a:lnTo>
                    <a:lnTo>
                      <a:pt x="1985" y="3459"/>
                    </a:lnTo>
                    <a:lnTo>
                      <a:pt x="2044" y="3450"/>
                    </a:lnTo>
                    <a:lnTo>
                      <a:pt x="2104" y="3438"/>
                    </a:lnTo>
                    <a:lnTo>
                      <a:pt x="2164" y="3423"/>
                    </a:lnTo>
                    <a:lnTo>
                      <a:pt x="2222" y="3407"/>
                    </a:lnTo>
                    <a:lnTo>
                      <a:pt x="2280" y="3389"/>
                    </a:lnTo>
                    <a:lnTo>
                      <a:pt x="2336" y="3369"/>
                    </a:lnTo>
                    <a:lnTo>
                      <a:pt x="2393" y="3346"/>
                    </a:lnTo>
                    <a:lnTo>
                      <a:pt x="2449" y="3322"/>
                    </a:lnTo>
                    <a:lnTo>
                      <a:pt x="2505" y="3296"/>
                    </a:lnTo>
                    <a:lnTo>
                      <a:pt x="2558" y="3269"/>
                    </a:lnTo>
                    <a:lnTo>
                      <a:pt x="2612" y="3239"/>
                    </a:lnTo>
                    <a:lnTo>
                      <a:pt x="2663" y="3207"/>
                    </a:lnTo>
                    <a:lnTo>
                      <a:pt x="2714" y="3174"/>
                    </a:lnTo>
                    <a:lnTo>
                      <a:pt x="2764" y="3139"/>
                    </a:lnTo>
                    <a:lnTo>
                      <a:pt x="2812" y="3102"/>
                    </a:lnTo>
                    <a:lnTo>
                      <a:pt x="2859" y="3063"/>
                    </a:lnTo>
                    <a:lnTo>
                      <a:pt x="2904" y="3023"/>
                    </a:lnTo>
                    <a:lnTo>
                      <a:pt x="2948" y="2981"/>
                    </a:lnTo>
                    <a:lnTo>
                      <a:pt x="2980" y="2949"/>
                    </a:lnTo>
                    <a:lnTo>
                      <a:pt x="3011" y="2917"/>
                    </a:lnTo>
                    <a:lnTo>
                      <a:pt x="3041" y="2885"/>
                    </a:lnTo>
                    <a:lnTo>
                      <a:pt x="3069" y="2851"/>
                    </a:lnTo>
                    <a:lnTo>
                      <a:pt x="3097" y="2817"/>
                    </a:lnTo>
                    <a:lnTo>
                      <a:pt x="3125" y="2783"/>
                    </a:lnTo>
                    <a:lnTo>
                      <a:pt x="3151" y="2746"/>
                    </a:lnTo>
                    <a:lnTo>
                      <a:pt x="3176" y="2710"/>
                    </a:lnTo>
                    <a:lnTo>
                      <a:pt x="3201" y="2673"/>
                    </a:lnTo>
                    <a:lnTo>
                      <a:pt x="3225" y="2636"/>
                    </a:lnTo>
                    <a:lnTo>
                      <a:pt x="3248" y="2598"/>
                    </a:lnTo>
                    <a:lnTo>
                      <a:pt x="3269" y="2559"/>
                    </a:lnTo>
                    <a:lnTo>
                      <a:pt x="3290" y="2519"/>
                    </a:lnTo>
                    <a:lnTo>
                      <a:pt x="3309" y="2479"/>
                    </a:lnTo>
                    <a:lnTo>
                      <a:pt x="3328" y="2439"/>
                    </a:lnTo>
                    <a:lnTo>
                      <a:pt x="3345" y="2399"/>
                    </a:lnTo>
                    <a:lnTo>
                      <a:pt x="3361" y="2357"/>
                    </a:lnTo>
                    <a:lnTo>
                      <a:pt x="3377" y="2316"/>
                    </a:lnTo>
                    <a:lnTo>
                      <a:pt x="3392" y="2274"/>
                    </a:lnTo>
                    <a:lnTo>
                      <a:pt x="3405" y="2232"/>
                    </a:lnTo>
                    <a:lnTo>
                      <a:pt x="3417" y="2189"/>
                    </a:lnTo>
                    <a:lnTo>
                      <a:pt x="3428" y="2146"/>
                    </a:lnTo>
                    <a:lnTo>
                      <a:pt x="3438" y="2103"/>
                    </a:lnTo>
                    <a:lnTo>
                      <a:pt x="3447" y="2059"/>
                    </a:lnTo>
                    <a:lnTo>
                      <a:pt x="3454" y="2016"/>
                    </a:lnTo>
                    <a:lnTo>
                      <a:pt x="3460" y="1973"/>
                    </a:lnTo>
                    <a:lnTo>
                      <a:pt x="3465" y="1928"/>
                    </a:lnTo>
                    <a:lnTo>
                      <a:pt x="3468" y="1884"/>
                    </a:lnTo>
                    <a:lnTo>
                      <a:pt x="3471" y="1839"/>
                    </a:lnTo>
                    <a:lnTo>
                      <a:pt x="3472" y="1795"/>
                    </a:lnTo>
                    <a:lnTo>
                      <a:pt x="3472" y="1750"/>
                    </a:lnTo>
                    <a:lnTo>
                      <a:pt x="3471" y="1706"/>
                    </a:lnTo>
                    <a:close/>
                    <a:moveTo>
                      <a:pt x="3008" y="101"/>
                    </a:moveTo>
                    <a:lnTo>
                      <a:pt x="3008" y="103"/>
                    </a:lnTo>
                    <a:lnTo>
                      <a:pt x="3009" y="101"/>
                    </a:lnTo>
                    <a:lnTo>
                      <a:pt x="3009" y="101"/>
                    </a:lnTo>
                    <a:lnTo>
                      <a:pt x="3009" y="101"/>
                    </a:lnTo>
                    <a:lnTo>
                      <a:pt x="3008" y="101"/>
                    </a:lnTo>
                    <a:close/>
                    <a:moveTo>
                      <a:pt x="1324" y="553"/>
                    </a:moveTo>
                    <a:lnTo>
                      <a:pt x="1322" y="559"/>
                    </a:lnTo>
                    <a:lnTo>
                      <a:pt x="1319" y="565"/>
                    </a:lnTo>
                    <a:lnTo>
                      <a:pt x="1354" y="557"/>
                    </a:lnTo>
                    <a:lnTo>
                      <a:pt x="1388" y="549"/>
                    </a:lnTo>
                    <a:lnTo>
                      <a:pt x="1422" y="542"/>
                    </a:lnTo>
                    <a:lnTo>
                      <a:pt x="1456" y="535"/>
                    </a:lnTo>
                    <a:lnTo>
                      <a:pt x="1491" y="530"/>
                    </a:lnTo>
                    <a:lnTo>
                      <a:pt x="1525" y="526"/>
                    </a:lnTo>
                    <a:lnTo>
                      <a:pt x="1559" y="521"/>
                    </a:lnTo>
                    <a:lnTo>
                      <a:pt x="1594" y="517"/>
                    </a:lnTo>
                    <a:lnTo>
                      <a:pt x="1661" y="506"/>
                    </a:lnTo>
                    <a:lnTo>
                      <a:pt x="1726" y="495"/>
                    </a:lnTo>
                    <a:lnTo>
                      <a:pt x="1788" y="484"/>
                    </a:lnTo>
                    <a:lnTo>
                      <a:pt x="1851" y="471"/>
                    </a:lnTo>
                    <a:lnTo>
                      <a:pt x="1911" y="459"/>
                    </a:lnTo>
                    <a:lnTo>
                      <a:pt x="1970" y="446"/>
                    </a:lnTo>
                    <a:lnTo>
                      <a:pt x="2027" y="432"/>
                    </a:lnTo>
                    <a:lnTo>
                      <a:pt x="2084" y="419"/>
                    </a:lnTo>
                    <a:lnTo>
                      <a:pt x="2140" y="404"/>
                    </a:lnTo>
                    <a:lnTo>
                      <a:pt x="2193" y="389"/>
                    </a:lnTo>
                    <a:lnTo>
                      <a:pt x="2247" y="373"/>
                    </a:lnTo>
                    <a:lnTo>
                      <a:pt x="2299" y="357"/>
                    </a:lnTo>
                    <a:lnTo>
                      <a:pt x="2350" y="341"/>
                    </a:lnTo>
                    <a:lnTo>
                      <a:pt x="2400" y="324"/>
                    </a:lnTo>
                    <a:lnTo>
                      <a:pt x="2450" y="306"/>
                    </a:lnTo>
                    <a:lnTo>
                      <a:pt x="2499" y="287"/>
                    </a:lnTo>
                    <a:lnTo>
                      <a:pt x="2499" y="287"/>
                    </a:lnTo>
                    <a:lnTo>
                      <a:pt x="2533" y="276"/>
                    </a:lnTo>
                    <a:lnTo>
                      <a:pt x="2567" y="263"/>
                    </a:lnTo>
                    <a:lnTo>
                      <a:pt x="2601" y="251"/>
                    </a:lnTo>
                    <a:lnTo>
                      <a:pt x="2636" y="238"/>
                    </a:lnTo>
                    <a:lnTo>
                      <a:pt x="2669" y="225"/>
                    </a:lnTo>
                    <a:lnTo>
                      <a:pt x="2703" y="211"/>
                    </a:lnTo>
                    <a:lnTo>
                      <a:pt x="2736" y="197"/>
                    </a:lnTo>
                    <a:lnTo>
                      <a:pt x="2769" y="185"/>
                    </a:lnTo>
                    <a:lnTo>
                      <a:pt x="2795" y="173"/>
                    </a:lnTo>
                    <a:lnTo>
                      <a:pt x="2822" y="163"/>
                    </a:lnTo>
                    <a:lnTo>
                      <a:pt x="2848" y="152"/>
                    </a:lnTo>
                    <a:lnTo>
                      <a:pt x="2876" y="141"/>
                    </a:lnTo>
                    <a:lnTo>
                      <a:pt x="2903" y="130"/>
                    </a:lnTo>
                    <a:lnTo>
                      <a:pt x="2929" y="120"/>
                    </a:lnTo>
                    <a:lnTo>
                      <a:pt x="2956" y="109"/>
                    </a:lnTo>
                    <a:lnTo>
                      <a:pt x="2984" y="100"/>
                    </a:lnTo>
                    <a:lnTo>
                      <a:pt x="2915" y="96"/>
                    </a:lnTo>
                    <a:lnTo>
                      <a:pt x="2846" y="95"/>
                    </a:lnTo>
                    <a:lnTo>
                      <a:pt x="2777" y="95"/>
                    </a:lnTo>
                    <a:lnTo>
                      <a:pt x="2707" y="96"/>
                    </a:lnTo>
                    <a:lnTo>
                      <a:pt x="2638" y="99"/>
                    </a:lnTo>
                    <a:lnTo>
                      <a:pt x="2570" y="105"/>
                    </a:lnTo>
                    <a:lnTo>
                      <a:pt x="2500" y="112"/>
                    </a:lnTo>
                    <a:lnTo>
                      <a:pt x="2432" y="121"/>
                    </a:lnTo>
                    <a:lnTo>
                      <a:pt x="2364" y="131"/>
                    </a:lnTo>
                    <a:lnTo>
                      <a:pt x="2295" y="142"/>
                    </a:lnTo>
                    <a:lnTo>
                      <a:pt x="2227" y="157"/>
                    </a:lnTo>
                    <a:lnTo>
                      <a:pt x="2160" y="172"/>
                    </a:lnTo>
                    <a:lnTo>
                      <a:pt x="2093" y="189"/>
                    </a:lnTo>
                    <a:lnTo>
                      <a:pt x="2026" y="208"/>
                    </a:lnTo>
                    <a:lnTo>
                      <a:pt x="1960" y="228"/>
                    </a:lnTo>
                    <a:lnTo>
                      <a:pt x="1894" y="250"/>
                    </a:lnTo>
                    <a:lnTo>
                      <a:pt x="1856" y="265"/>
                    </a:lnTo>
                    <a:lnTo>
                      <a:pt x="1819" y="279"/>
                    </a:lnTo>
                    <a:lnTo>
                      <a:pt x="1781" y="295"/>
                    </a:lnTo>
                    <a:lnTo>
                      <a:pt x="1745" y="312"/>
                    </a:lnTo>
                    <a:lnTo>
                      <a:pt x="1708" y="330"/>
                    </a:lnTo>
                    <a:lnTo>
                      <a:pt x="1672" y="348"/>
                    </a:lnTo>
                    <a:lnTo>
                      <a:pt x="1636" y="366"/>
                    </a:lnTo>
                    <a:lnTo>
                      <a:pt x="1600" y="385"/>
                    </a:lnTo>
                    <a:lnTo>
                      <a:pt x="1530" y="424"/>
                    </a:lnTo>
                    <a:lnTo>
                      <a:pt x="1459" y="467"/>
                    </a:lnTo>
                    <a:lnTo>
                      <a:pt x="1391" y="509"/>
                    </a:lnTo>
                    <a:lnTo>
                      <a:pt x="1324" y="553"/>
                    </a:lnTo>
                    <a:close/>
                    <a:moveTo>
                      <a:pt x="1597" y="540"/>
                    </a:moveTo>
                    <a:lnTo>
                      <a:pt x="1565" y="544"/>
                    </a:lnTo>
                    <a:lnTo>
                      <a:pt x="1532" y="548"/>
                    </a:lnTo>
                    <a:lnTo>
                      <a:pt x="1500" y="552"/>
                    </a:lnTo>
                    <a:lnTo>
                      <a:pt x="1468" y="557"/>
                    </a:lnTo>
                    <a:lnTo>
                      <a:pt x="1435" y="562"/>
                    </a:lnTo>
                    <a:lnTo>
                      <a:pt x="1404" y="568"/>
                    </a:lnTo>
                    <a:lnTo>
                      <a:pt x="1372" y="575"/>
                    </a:lnTo>
                    <a:lnTo>
                      <a:pt x="1340" y="583"/>
                    </a:lnTo>
                    <a:lnTo>
                      <a:pt x="1367" y="602"/>
                    </a:lnTo>
                    <a:lnTo>
                      <a:pt x="1393" y="621"/>
                    </a:lnTo>
                    <a:lnTo>
                      <a:pt x="1421" y="639"/>
                    </a:lnTo>
                    <a:lnTo>
                      <a:pt x="1449" y="655"/>
                    </a:lnTo>
                    <a:lnTo>
                      <a:pt x="1479" y="671"/>
                    </a:lnTo>
                    <a:lnTo>
                      <a:pt x="1507" y="686"/>
                    </a:lnTo>
                    <a:lnTo>
                      <a:pt x="1537" y="699"/>
                    </a:lnTo>
                    <a:lnTo>
                      <a:pt x="1567" y="712"/>
                    </a:lnTo>
                    <a:lnTo>
                      <a:pt x="1598" y="723"/>
                    </a:lnTo>
                    <a:lnTo>
                      <a:pt x="1629" y="734"/>
                    </a:lnTo>
                    <a:lnTo>
                      <a:pt x="1661" y="744"/>
                    </a:lnTo>
                    <a:lnTo>
                      <a:pt x="1693" y="752"/>
                    </a:lnTo>
                    <a:lnTo>
                      <a:pt x="1724" y="760"/>
                    </a:lnTo>
                    <a:lnTo>
                      <a:pt x="1757" y="767"/>
                    </a:lnTo>
                    <a:lnTo>
                      <a:pt x="1789" y="772"/>
                    </a:lnTo>
                    <a:lnTo>
                      <a:pt x="1822" y="777"/>
                    </a:lnTo>
                    <a:lnTo>
                      <a:pt x="1855" y="780"/>
                    </a:lnTo>
                    <a:lnTo>
                      <a:pt x="1888" y="783"/>
                    </a:lnTo>
                    <a:lnTo>
                      <a:pt x="1922" y="784"/>
                    </a:lnTo>
                    <a:lnTo>
                      <a:pt x="1955" y="785"/>
                    </a:lnTo>
                    <a:lnTo>
                      <a:pt x="1988" y="784"/>
                    </a:lnTo>
                    <a:lnTo>
                      <a:pt x="2022" y="783"/>
                    </a:lnTo>
                    <a:lnTo>
                      <a:pt x="2055" y="780"/>
                    </a:lnTo>
                    <a:lnTo>
                      <a:pt x="2090" y="776"/>
                    </a:lnTo>
                    <a:lnTo>
                      <a:pt x="2123" y="771"/>
                    </a:lnTo>
                    <a:lnTo>
                      <a:pt x="2156" y="765"/>
                    </a:lnTo>
                    <a:lnTo>
                      <a:pt x="2190" y="759"/>
                    </a:lnTo>
                    <a:lnTo>
                      <a:pt x="2223" y="751"/>
                    </a:lnTo>
                    <a:lnTo>
                      <a:pt x="2255" y="741"/>
                    </a:lnTo>
                    <a:lnTo>
                      <a:pt x="2287" y="731"/>
                    </a:lnTo>
                    <a:lnTo>
                      <a:pt x="2319" y="721"/>
                    </a:lnTo>
                    <a:lnTo>
                      <a:pt x="2352" y="708"/>
                    </a:lnTo>
                    <a:lnTo>
                      <a:pt x="2377" y="699"/>
                    </a:lnTo>
                    <a:lnTo>
                      <a:pt x="2402" y="689"/>
                    </a:lnTo>
                    <a:lnTo>
                      <a:pt x="2427" y="679"/>
                    </a:lnTo>
                    <a:lnTo>
                      <a:pt x="2452" y="667"/>
                    </a:lnTo>
                    <a:lnTo>
                      <a:pt x="2476" y="656"/>
                    </a:lnTo>
                    <a:lnTo>
                      <a:pt x="2501" y="643"/>
                    </a:lnTo>
                    <a:lnTo>
                      <a:pt x="2524" y="631"/>
                    </a:lnTo>
                    <a:lnTo>
                      <a:pt x="2548" y="617"/>
                    </a:lnTo>
                    <a:lnTo>
                      <a:pt x="2571" y="602"/>
                    </a:lnTo>
                    <a:lnTo>
                      <a:pt x="2594" y="587"/>
                    </a:lnTo>
                    <a:lnTo>
                      <a:pt x="2616" y="571"/>
                    </a:lnTo>
                    <a:lnTo>
                      <a:pt x="2638" y="556"/>
                    </a:lnTo>
                    <a:lnTo>
                      <a:pt x="2659" y="540"/>
                    </a:lnTo>
                    <a:lnTo>
                      <a:pt x="2680" y="521"/>
                    </a:lnTo>
                    <a:lnTo>
                      <a:pt x="2700" y="504"/>
                    </a:lnTo>
                    <a:lnTo>
                      <a:pt x="2721" y="486"/>
                    </a:lnTo>
                    <a:lnTo>
                      <a:pt x="2740" y="467"/>
                    </a:lnTo>
                    <a:lnTo>
                      <a:pt x="2760" y="447"/>
                    </a:lnTo>
                    <a:lnTo>
                      <a:pt x="2779" y="428"/>
                    </a:lnTo>
                    <a:lnTo>
                      <a:pt x="2797" y="407"/>
                    </a:lnTo>
                    <a:lnTo>
                      <a:pt x="2814" y="385"/>
                    </a:lnTo>
                    <a:lnTo>
                      <a:pt x="2831" y="365"/>
                    </a:lnTo>
                    <a:lnTo>
                      <a:pt x="2848" y="343"/>
                    </a:lnTo>
                    <a:lnTo>
                      <a:pt x="2864" y="320"/>
                    </a:lnTo>
                    <a:lnTo>
                      <a:pt x="2880" y="298"/>
                    </a:lnTo>
                    <a:lnTo>
                      <a:pt x="2895" y="275"/>
                    </a:lnTo>
                    <a:lnTo>
                      <a:pt x="2910" y="252"/>
                    </a:lnTo>
                    <a:lnTo>
                      <a:pt x="2923" y="228"/>
                    </a:lnTo>
                    <a:lnTo>
                      <a:pt x="2936" y="203"/>
                    </a:lnTo>
                    <a:lnTo>
                      <a:pt x="2948" y="179"/>
                    </a:lnTo>
                    <a:lnTo>
                      <a:pt x="2961" y="154"/>
                    </a:lnTo>
                    <a:lnTo>
                      <a:pt x="2972" y="129"/>
                    </a:lnTo>
                    <a:lnTo>
                      <a:pt x="2947" y="138"/>
                    </a:lnTo>
                    <a:lnTo>
                      <a:pt x="2922" y="147"/>
                    </a:lnTo>
                    <a:lnTo>
                      <a:pt x="2898" y="156"/>
                    </a:lnTo>
                    <a:lnTo>
                      <a:pt x="2874" y="166"/>
                    </a:lnTo>
                    <a:lnTo>
                      <a:pt x="2849" y="176"/>
                    </a:lnTo>
                    <a:lnTo>
                      <a:pt x="2826" y="186"/>
                    </a:lnTo>
                    <a:lnTo>
                      <a:pt x="2802" y="196"/>
                    </a:lnTo>
                    <a:lnTo>
                      <a:pt x="2778" y="205"/>
                    </a:lnTo>
                    <a:lnTo>
                      <a:pt x="2745" y="219"/>
                    </a:lnTo>
                    <a:lnTo>
                      <a:pt x="2711" y="233"/>
                    </a:lnTo>
                    <a:lnTo>
                      <a:pt x="2678" y="246"/>
                    </a:lnTo>
                    <a:lnTo>
                      <a:pt x="2644" y="259"/>
                    </a:lnTo>
                    <a:lnTo>
                      <a:pt x="2609" y="273"/>
                    </a:lnTo>
                    <a:lnTo>
                      <a:pt x="2575" y="285"/>
                    </a:lnTo>
                    <a:lnTo>
                      <a:pt x="2541" y="298"/>
                    </a:lnTo>
                    <a:lnTo>
                      <a:pt x="2507" y="309"/>
                    </a:lnTo>
                    <a:lnTo>
                      <a:pt x="2457" y="327"/>
                    </a:lnTo>
                    <a:lnTo>
                      <a:pt x="2408" y="346"/>
                    </a:lnTo>
                    <a:lnTo>
                      <a:pt x="2357" y="363"/>
                    </a:lnTo>
                    <a:lnTo>
                      <a:pt x="2306" y="379"/>
                    </a:lnTo>
                    <a:lnTo>
                      <a:pt x="2253" y="395"/>
                    </a:lnTo>
                    <a:lnTo>
                      <a:pt x="2200" y="411"/>
                    </a:lnTo>
                    <a:lnTo>
                      <a:pt x="2145" y="425"/>
                    </a:lnTo>
                    <a:lnTo>
                      <a:pt x="2090" y="440"/>
                    </a:lnTo>
                    <a:lnTo>
                      <a:pt x="2033" y="454"/>
                    </a:lnTo>
                    <a:lnTo>
                      <a:pt x="1975" y="468"/>
                    </a:lnTo>
                    <a:lnTo>
                      <a:pt x="1916" y="481"/>
                    </a:lnTo>
                    <a:lnTo>
                      <a:pt x="1855" y="494"/>
                    </a:lnTo>
                    <a:lnTo>
                      <a:pt x="1793" y="505"/>
                    </a:lnTo>
                    <a:lnTo>
                      <a:pt x="1729" y="518"/>
                    </a:lnTo>
                    <a:lnTo>
                      <a:pt x="1664" y="529"/>
                    </a:lnTo>
                    <a:lnTo>
                      <a:pt x="1597" y="54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>
                  <a:latin typeface="Arial" panose="020B0604020202020204" pitchFamily="34" charset="0"/>
                </a:endParaRPr>
              </a:p>
            </p:txBody>
          </p:sp>
        </p:grpSp>
        <p:pic>
          <p:nvPicPr>
            <p:cNvPr id="20" name="Рисунок 19"/>
            <p:cNvPicPr>
              <a:picLocks noChangeAspect="1"/>
            </p:cNvPicPr>
            <p:nvPr userDrawn="1"/>
          </p:nvPicPr>
          <p:blipFill rotWithShape="1">
            <a:blip r:embed="rId4" cstate="email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348376" y="5648584"/>
              <a:ext cx="342000" cy="2780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10732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025FAA2-3AC0-9549-8919-C5BE94FEE86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923925" y="4885136"/>
            <a:ext cx="7208838" cy="115876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spcBef>
                <a:spcPts val="0"/>
              </a:spcBef>
              <a:defRPr sz="800"/>
            </a:lvl1pPr>
          </a:lstStyle>
          <a:p>
            <a:pPr lvl="0"/>
            <a:r>
              <a:rPr lang="ru-RU" dirty="0"/>
              <a:t>Введите текст сноски</a:t>
            </a:r>
          </a:p>
        </p:txBody>
      </p:sp>
    </p:spTree>
    <p:extLst>
      <p:ext uri="{BB962C8B-B14F-4D97-AF65-F5344CB8AC3E}">
        <p14:creationId xmlns:p14="http://schemas.microsoft.com/office/powerpoint/2010/main" val="572428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25FAA2-3AC0-9549-8919-C5BE94FEE86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14"/>
          </p:nvPr>
        </p:nvSpPr>
        <p:spPr>
          <a:xfrm>
            <a:off x="358379" y="814387"/>
            <a:ext cx="8427244" cy="3890963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</p:txBody>
      </p:sp>
      <p:sp>
        <p:nvSpPr>
          <p:cNvPr id="7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923925" y="4885136"/>
            <a:ext cx="7208838" cy="115876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spcBef>
                <a:spcPts val="0"/>
              </a:spcBef>
              <a:defRPr sz="800"/>
            </a:lvl1pPr>
          </a:lstStyle>
          <a:p>
            <a:pPr lvl="0"/>
            <a:r>
              <a:rPr lang="ru-RU" dirty="0"/>
              <a:t>Введите текст сноски</a:t>
            </a:r>
          </a:p>
        </p:txBody>
      </p:sp>
    </p:spTree>
    <p:extLst>
      <p:ext uri="{BB962C8B-B14F-4D97-AF65-F5344CB8AC3E}">
        <p14:creationId xmlns:p14="http://schemas.microsoft.com/office/powerpoint/2010/main" val="988693495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+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25FAA2-3AC0-9549-8919-C5BE94FEE86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923925" y="4885136"/>
            <a:ext cx="7208838" cy="115876"/>
          </a:xfrm>
        </p:spPr>
        <p:txBody>
          <a:bodyPr>
            <a:noAutofit/>
          </a:bodyPr>
          <a:lstStyle>
            <a:lvl1pPr>
              <a:spcBef>
                <a:spcPts val="0"/>
              </a:spcBef>
              <a:defRPr sz="800"/>
            </a:lvl1pPr>
          </a:lstStyle>
          <a:p>
            <a:pPr lvl="0"/>
            <a:r>
              <a:rPr lang="ru-RU" dirty="0"/>
              <a:t>Введите текст сноски</a:t>
            </a:r>
          </a:p>
        </p:txBody>
      </p:sp>
      <p:sp>
        <p:nvSpPr>
          <p:cNvPr id="7" name="Текст 4"/>
          <p:cNvSpPr>
            <a:spLocks noGrp="1"/>
          </p:cNvSpPr>
          <p:nvPr>
            <p:ph type="body" sz="quarter" idx="20" hasCustomPrompt="1"/>
          </p:nvPr>
        </p:nvSpPr>
        <p:spPr>
          <a:xfrm>
            <a:off x="360487" y="3952764"/>
            <a:ext cx="8424740" cy="752587"/>
          </a:xfrm>
          <a:solidFill>
            <a:schemeClr val="tx1">
              <a:lumMod val="10000"/>
              <a:lumOff val="90000"/>
            </a:schemeClr>
          </a:solidFill>
        </p:spPr>
        <p:txBody>
          <a:bodyPr lIns="81000" tIns="81000" rIns="81000"/>
          <a:lstStyle>
            <a:lvl1pPr>
              <a:spcBef>
                <a:spcPts val="450"/>
              </a:spcBef>
              <a:defRPr baseline="0"/>
            </a:lvl1pPr>
          </a:lstStyle>
          <a:p>
            <a:pPr lvl="0"/>
            <a:r>
              <a:rPr lang="ru-RU" dirty="0"/>
              <a:t>Выводы / дальнейшие действия</a:t>
            </a:r>
          </a:p>
        </p:txBody>
      </p:sp>
      <p:sp>
        <p:nvSpPr>
          <p:cNvPr id="11" name="Объект 5"/>
          <p:cNvSpPr>
            <a:spLocks noGrp="1"/>
          </p:cNvSpPr>
          <p:nvPr>
            <p:ph sz="quarter" idx="17"/>
          </p:nvPr>
        </p:nvSpPr>
        <p:spPr>
          <a:xfrm>
            <a:off x="360486" y="822770"/>
            <a:ext cx="8424739" cy="2991942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909075536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ел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D1BB37-F82B-0146-8B7A-61FC3B0CAC1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Объект 3"/>
          <p:cNvSpPr>
            <a:spLocks noGrp="1"/>
          </p:cNvSpPr>
          <p:nvPr>
            <p:ph sz="quarter" idx="17"/>
          </p:nvPr>
        </p:nvSpPr>
        <p:spPr>
          <a:xfrm>
            <a:off x="2419425" y="826387"/>
            <a:ext cx="6365801" cy="3878963"/>
          </a:xfrm>
        </p:spPr>
        <p:txBody>
          <a:bodyPr anchor="ctr"/>
          <a:lstStyle>
            <a:lvl2pPr marL="335756" indent="-130969">
              <a:defRPr/>
            </a:lvl2pPr>
            <a:lvl3pPr marL="335756" indent="-130969">
              <a:defRPr/>
            </a:lvl3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1"/>
          </p:nvPr>
        </p:nvSpPr>
        <p:spPr>
          <a:xfrm>
            <a:off x="620713" y="1912144"/>
            <a:ext cx="1458912" cy="1319213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923925" y="4885136"/>
            <a:ext cx="7208838" cy="115876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spcBef>
                <a:spcPts val="0"/>
              </a:spcBef>
              <a:defRPr sz="800"/>
            </a:lvl1pPr>
          </a:lstStyle>
          <a:p>
            <a:pPr lvl="0"/>
            <a:r>
              <a:rPr lang="ru-RU" dirty="0"/>
              <a:t>Введите текст сноски</a:t>
            </a:r>
          </a:p>
        </p:txBody>
      </p:sp>
    </p:spTree>
    <p:extLst>
      <p:ext uri="{BB962C8B-B14F-4D97-AF65-F5344CB8AC3E}">
        <p14:creationId xmlns:p14="http://schemas.microsoft.com/office/powerpoint/2010/main" val="3526635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+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25FAA2-3AC0-9549-8919-C5BE94FEE86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8774" y="210942"/>
            <a:ext cx="8426450" cy="408184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7" name="Объект 5"/>
          <p:cNvSpPr>
            <a:spLocks noGrp="1"/>
          </p:cNvSpPr>
          <p:nvPr>
            <p:ph sz="quarter" idx="11"/>
          </p:nvPr>
        </p:nvSpPr>
        <p:spPr>
          <a:xfrm>
            <a:off x="358776" y="814387"/>
            <a:ext cx="4060826" cy="3887153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</p:txBody>
      </p:sp>
      <p:sp>
        <p:nvSpPr>
          <p:cNvPr id="8" name="Объект 5"/>
          <p:cNvSpPr>
            <a:spLocks noGrp="1"/>
          </p:cNvSpPr>
          <p:nvPr>
            <p:ph sz="quarter" idx="14"/>
          </p:nvPr>
        </p:nvSpPr>
        <p:spPr>
          <a:xfrm>
            <a:off x="4724400" y="814387"/>
            <a:ext cx="4060826" cy="3887153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</p:txBody>
      </p:sp>
      <p:sp>
        <p:nvSpPr>
          <p:cNvPr id="10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923925" y="4885136"/>
            <a:ext cx="7208838" cy="115876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spcBef>
                <a:spcPts val="0"/>
              </a:spcBef>
              <a:defRPr sz="800"/>
            </a:lvl1pPr>
          </a:lstStyle>
          <a:p>
            <a:pPr lvl="0"/>
            <a:r>
              <a:rPr lang="ru-RU" dirty="0"/>
              <a:t>Введите текст сноски</a:t>
            </a:r>
          </a:p>
        </p:txBody>
      </p:sp>
    </p:spTree>
    <p:extLst>
      <p:ext uri="{BB962C8B-B14F-4D97-AF65-F5344CB8AC3E}">
        <p14:creationId xmlns:p14="http://schemas.microsoft.com/office/powerpoint/2010/main" val="2253075119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+ О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25FAA2-3AC0-9549-8919-C5BE94FEE86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0485" y="204193"/>
            <a:ext cx="8424739" cy="417314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7" name="Рисунок 3"/>
          <p:cNvSpPr>
            <a:spLocks noGrp="1"/>
          </p:cNvSpPr>
          <p:nvPr>
            <p:ph type="pic" sz="quarter" idx="14"/>
          </p:nvPr>
        </p:nvSpPr>
        <p:spPr>
          <a:xfrm>
            <a:off x="358775" y="821971"/>
            <a:ext cx="4060800" cy="3890963"/>
          </a:xfrm>
        </p:spPr>
        <p:txBody>
          <a:bodyPr/>
          <a:lstStyle/>
          <a:p>
            <a:endParaRPr lang="ru-RU"/>
          </a:p>
        </p:txBody>
      </p:sp>
      <p:sp>
        <p:nvSpPr>
          <p:cNvPr id="8" name="Объект 5"/>
          <p:cNvSpPr>
            <a:spLocks noGrp="1"/>
          </p:cNvSpPr>
          <p:nvPr>
            <p:ph sz="quarter" idx="15"/>
          </p:nvPr>
        </p:nvSpPr>
        <p:spPr>
          <a:xfrm>
            <a:off x="4724400" y="814387"/>
            <a:ext cx="4060826" cy="3887153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923925" y="4885136"/>
            <a:ext cx="7208838" cy="115876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spcBef>
                <a:spcPts val="0"/>
              </a:spcBef>
              <a:defRPr sz="800"/>
            </a:lvl1pPr>
          </a:lstStyle>
          <a:p>
            <a:pPr lvl="0"/>
            <a:r>
              <a:rPr lang="ru-RU" dirty="0"/>
              <a:t>Введите текст сноски</a:t>
            </a:r>
          </a:p>
        </p:txBody>
      </p:sp>
    </p:spTree>
    <p:extLst>
      <p:ext uri="{BB962C8B-B14F-4D97-AF65-F5344CB8AC3E}">
        <p14:creationId xmlns:p14="http://schemas.microsoft.com/office/powerpoint/2010/main" val="3862053937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писок_1х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6A4E01-BE24-7440-A9F7-9A774E86CE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20" name="Объект 2"/>
          <p:cNvSpPr>
            <a:spLocks noGrp="1"/>
          </p:cNvSpPr>
          <p:nvPr>
            <p:ph sz="quarter" idx="19"/>
          </p:nvPr>
        </p:nvSpPr>
        <p:spPr>
          <a:xfrm>
            <a:off x="366064" y="2790690"/>
            <a:ext cx="3935906" cy="1914660"/>
          </a:xfrm>
        </p:spPr>
        <p:txBody>
          <a:bodyPr>
            <a:no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</p:txBody>
      </p:sp>
      <p:cxnSp>
        <p:nvCxnSpPr>
          <p:cNvPr id="11" name="Прямая соединительная линия 10"/>
          <p:cNvCxnSpPr/>
          <p:nvPr userDrawn="1"/>
        </p:nvCxnSpPr>
        <p:spPr>
          <a:xfrm>
            <a:off x="366064" y="2620269"/>
            <a:ext cx="3935906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Текст 3"/>
          <p:cNvSpPr>
            <a:spLocks noGrp="1"/>
          </p:cNvSpPr>
          <p:nvPr>
            <p:ph type="body" sz="half" idx="22"/>
          </p:nvPr>
        </p:nvSpPr>
        <p:spPr>
          <a:xfrm>
            <a:off x="366064" y="2310555"/>
            <a:ext cx="3935906" cy="258808"/>
          </a:xfrm>
        </p:spPr>
        <p:txBody>
          <a:bodyPr tIns="0" anchor="b" anchorCtr="0">
            <a:noAutofit/>
          </a:bodyPr>
          <a:lstStyle>
            <a:lvl1pPr marL="0" indent="0" algn="l">
              <a:spcBef>
                <a:spcPts val="0"/>
              </a:spcBef>
              <a:buNone/>
              <a:defRPr sz="1500" b="1">
                <a:solidFill>
                  <a:schemeClr val="accent1"/>
                </a:solidFill>
              </a:defRPr>
            </a:lvl1pPr>
            <a:lvl2pPr marL="267891" indent="-128588">
              <a:buFont typeface="Arial" panose="020B0604020202020204" pitchFamily="34" charset="0"/>
              <a:buChar char="•"/>
              <a:defRPr sz="11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29"/>
          </p:nvPr>
        </p:nvSpPr>
        <p:spPr>
          <a:xfrm>
            <a:off x="366064" y="1437624"/>
            <a:ext cx="756000" cy="774938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923925" y="4885136"/>
            <a:ext cx="7208838" cy="115876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spcBef>
                <a:spcPts val="0"/>
              </a:spcBef>
              <a:defRPr sz="800"/>
            </a:lvl1pPr>
          </a:lstStyle>
          <a:p>
            <a:pPr lvl="0"/>
            <a:r>
              <a:rPr lang="ru-RU" dirty="0"/>
              <a:t>Введите текст сноски</a:t>
            </a:r>
          </a:p>
        </p:txBody>
      </p:sp>
      <p:sp>
        <p:nvSpPr>
          <p:cNvPr id="22" name="Объект 2"/>
          <p:cNvSpPr>
            <a:spLocks noGrp="1"/>
          </p:cNvSpPr>
          <p:nvPr>
            <p:ph sz="quarter" idx="30"/>
          </p:nvPr>
        </p:nvSpPr>
        <p:spPr>
          <a:xfrm>
            <a:off x="4849319" y="2790690"/>
            <a:ext cx="3935906" cy="1914660"/>
          </a:xfrm>
        </p:spPr>
        <p:txBody>
          <a:bodyPr>
            <a:no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</p:txBody>
      </p:sp>
      <p:cxnSp>
        <p:nvCxnSpPr>
          <p:cNvPr id="23" name="Прямая соединительная линия 22"/>
          <p:cNvCxnSpPr/>
          <p:nvPr userDrawn="1"/>
        </p:nvCxnSpPr>
        <p:spPr>
          <a:xfrm>
            <a:off x="4849319" y="2620269"/>
            <a:ext cx="3935906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Текст 3"/>
          <p:cNvSpPr>
            <a:spLocks noGrp="1"/>
          </p:cNvSpPr>
          <p:nvPr>
            <p:ph type="body" sz="half" idx="31"/>
          </p:nvPr>
        </p:nvSpPr>
        <p:spPr>
          <a:xfrm>
            <a:off x="4849319" y="2310555"/>
            <a:ext cx="3935906" cy="258808"/>
          </a:xfrm>
        </p:spPr>
        <p:txBody>
          <a:bodyPr tIns="0" anchor="b" anchorCtr="0">
            <a:noAutofit/>
          </a:bodyPr>
          <a:lstStyle>
            <a:lvl1pPr marL="0" indent="0" algn="l">
              <a:spcBef>
                <a:spcPts val="0"/>
              </a:spcBef>
              <a:buNone/>
              <a:defRPr sz="1500" b="1">
                <a:solidFill>
                  <a:schemeClr val="accent1"/>
                </a:solidFill>
              </a:defRPr>
            </a:lvl1pPr>
            <a:lvl2pPr marL="267891" indent="-128588">
              <a:buFont typeface="Arial" panose="020B0604020202020204" pitchFamily="34" charset="0"/>
              <a:buChar char="•"/>
              <a:defRPr sz="11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26" name="Объект 2"/>
          <p:cNvSpPr>
            <a:spLocks noGrp="1"/>
          </p:cNvSpPr>
          <p:nvPr>
            <p:ph sz="quarter" idx="32"/>
          </p:nvPr>
        </p:nvSpPr>
        <p:spPr>
          <a:xfrm>
            <a:off x="4849319" y="1437624"/>
            <a:ext cx="756000" cy="774938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143136270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писок_1х2_большие заголов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6A4E01-BE24-7440-A9F7-9A774E86CE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20" name="Объект 2"/>
          <p:cNvSpPr>
            <a:spLocks noGrp="1"/>
          </p:cNvSpPr>
          <p:nvPr>
            <p:ph sz="quarter" idx="19"/>
          </p:nvPr>
        </p:nvSpPr>
        <p:spPr>
          <a:xfrm>
            <a:off x="366064" y="2790690"/>
            <a:ext cx="3935906" cy="1914660"/>
          </a:xfrm>
        </p:spPr>
        <p:txBody>
          <a:bodyPr>
            <a:no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</p:txBody>
      </p:sp>
      <p:cxnSp>
        <p:nvCxnSpPr>
          <p:cNvPr id="11" name="Прямая соединительная линия 10"/>
          <p:cNvCxnSpPr/>
          <p:nvPr userDrawn="1"/>
        </p:nvCxnSpPr>
        <p:spPr>
          <a:xfrm>
            <a:off x="366064" y="2620269"/>
            <a:ext cx="3935906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923925" y="4885136"/>
            <a:ext cx="7208838" cy="115876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spcBef>
                <a:spcPts val="0"/>
              </a:spcBef>
              <a:defRPr sz="800"/>
            </a:lvl1pPr>
          </a:lstStyle>
          <a:p>
            <a:pPr lvl="0"/>
            <a:r>
              <a:rPr lang="ru-RU" dirty="0"/>
              <a:t>Введите текст сноски</a:t>
            </a:r>
          </a:p>
        </p:txBody>
      </p:sp>
      <p:sp>
        <p:nvSpPr>
          <p:cNvPr id="22" name="Объект 2"/>
          <p:cNvSpPr>
            <a:spLocks noGrp="1"/>
          </p:cNvSpPr>
          <p:nvPr>
            <p:ph sz="quarter" idx="30"/>
          </p:nvPr>
        </p:nvSpPr>
        <p:spPr>
          <a:xfrm>
            <a:off x="4849319" y="2790690"/>
            <a:ext cx="3935906" cy="1914660"/>
          </a:xfrm>
        </p:spPr>
        <p:txBody>
          <a:bodyPr>
            <a:no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</p:txBody>
      </p:sp>
      <p:cxnSp>
        <p:nvCxnSpPr>
          <p:cNvPr id="23" name="Прямая соединительная линия 22"/>
          <p:cNvCxnSpPr/>
          <p:nvPr userDrawn="1"/>
        </p:nvCxnSpPr>
        <p:spPr>
          <a:xfrm>
            <a:off x="4849319" y="2620269"/>
            <a:ext cx="3935906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Текст 3"/>
          <p:cNvSpPr>
            <a:spLocks noGrp="1"/>
          </p:cNvSpPr>
          <p:nvPr>
            <p:ph type="body" sz="half" idx="33"/>
          </p:nvPr>
        </p:nvSpPr>
        <p:spPr>
          <a:xfrm>
            <a:off x="366064" y="1934936"/>
            <a:ext cx="3935906" cy="634427"/>
          </a:xfrm>
        </p:spPr>
        <p:txBody>
          <a:bodyPr tIns="0" anchor="t" anchorCtr="0">
            <a:noAutofit/>
          </a:bodyPr>
          <a:lstStyle>
            <a:lvl1pPr marL="0" indent="0" algn="l">
              <a:spcBef>
                <a:spcPts val="0"/>
              </a:spcBef>
              <a:buNone/>
              <a:defRPr sz="1500" b="1">
                <a:solidFill>
                  <a:schemeClr val="accent1"/>
                </a:solidFill>
              </a:defRPr>
            </a:lvl1pPr>
            <a:lvl2pPr marL="267891" indent="-128588">
              <a:buFont typeface="Arial" panose="020B0604020202020204" pitchFamily="34" charset="0"/>
              <a:buChar char="•"/>
              <a:defRPr sz="11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4" name="Объект 2"/>
          <p:cNvSpPr>
            <a:spLocks noGrp="1"/>
          </p:cNvSpPr>
          <p:nvPr>
            <p:ph sz="quarter" idx="34"/>
          </p:nvPr>
        </p:nvSpPr>
        <p:spPr>
          <a:xfrm>
            <a:off x="366064" y="1059582"/>
            <a:ext cx="756000" cy="774938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half" idx="35"/>
          </p:nvPr>
        </p:nvSpPr>
        <p:spPr>
          <a:xfrm>
            <a:off x="4849522" y="1934936"/>
            <a:ext cx="3935906" cy="634427"/>
          </a:xfrm>
        </p:spPr>
        <p:txBody>
          <a:bodyPr tIns="0" anchor="t" anchorCtr="0">
            <a:noAutofit/>
          </a:bodyPr>
          <a:lstStyle>
            <a:lvl1pPr marL="0" indent="0" algn="l">
              <a:spcBef>
                <a:spcPts val="0"/>
              </a:spcBef>
              <a:buNone/>
              <a:defRPr sz="1500" b="1">
                <a:solidFill>
                  <a:schemeClr val="accent1"/>
                </a:solidFill>
              </a:defRPr>
            </a:lvl1pPr>
            <a:lvl2pPr marL="267891" indent="-128588">
              <a:buFont typeface="Arial" panose="020B0604020202020204" pitchFamily="34" charset="0"/>
              <a:buChar char="•"/>
              <a:defRPr sz="11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6" name="Объект 2"/>
          <p:cNvSpPr>
            <a:spLocks noGrp="1"/>
          </p:cNvSpPr>
          <p:nvPr>
            <p:ph sz="quarter" idx="36"/>
          </p:nvPr>
        </p:nvSpPr>
        <p:spPr>
          <a:xfrm>
            <a:off x="4849522" y="1059582"/>
            <a:ext cx="756000" cy="774938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911250405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писок_1х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6A4E01-BE24-7440-A9F7-9A774E86CE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20" name="Объект 2"/>
          <p:cNvSpPr>
            <a:spLocks noGrp="1"/>
          </p:cNvSpPr>
          <p:nvPr>
            <p:ph sz="quarter" idx="19"/>
          </p:nvPr>
        </p:nvSpPr>
        <p:spPr>
          <a:xfrm>
            <a:off x="366065" y="2790690"/>
            <a:ext cx="2540911" cy="1914660"/>
          </a:xfrm>
        </p:spPr>
        <p:txBody>
          <a:bodyPr>
            <a:no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</p:txBody>
      </p:sp>
      <p:cxnSp>
        <p:nvCxnSpPr>
          <p:cNvPr id="11" name="Прямая соединительная линия 10"/>
          <p:cNvCxnSpPr/>
          <p:nvPr userDrawn="1"/>
        </p:nvCxnSpPr>
        <p:spPr>
          <a:xfrm>
            <a:off x="366065" y="2620269"/>
            <a:ext cx="2540911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Текст 3"/>
          <p:cNvSpPr>
            <a:spLocks noGrp="1"/>
          </p:cNvSpPr>
          <p:nvPr>
            <p:ph type="body" sz="half" idx="22"/>
          </p:nvPr>
        </p:nvSpPr>
        <p:spPr>
          <a:xfrm>
            <a:off x="366065" y="2310555"/>
            <a:ext cx="2540911" cy="258808"/>
          </a:xfrm>
        </p:spPr>
        <p:txBody>
          <a:bodyPr tIns="0" anchor="b" anchorCtr="0">
            <a:noAutofit/>
          </a:bodyPr>
          <a:lstStyle>
            <a:lvl1pPr marL="0" indent="0" algn="l">
              <a:spcBef>
                <a:spcPts val="0"/>
              </a:spcBef>
              <a:buNone/>
              <a:defRPr sz="1500" b="1">
                <a:solidFill>
                  <a:schemeClr val="accent1"/>
                </a:solidFill>
              </a:defRPr>
            </a:lvl1pPr>
            <a:lvl2pPr marL="267891" indent="-128588">
              <a:buFont typeface="Arial" panose="020B0604020202020204" pitchFamily="34" charset="0"/>
              <a:buChar char="•"/>
              <a:defRPr sz="11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6" name="Объект 2"/>
          <p:cNvSpPr>
            <a:spLocks noGrp="1"/>
          </p:cNvSpPr>
          <p:nvPr>
            <p:ph sz="quarter" idx="25"/>
          </p:nvPr>
        </p:nvSpPr>
        <p:spPr>
          <a:xfrm>
            <a:off x="6245417" y="2790690"/>
            <a:ext cx="2540911" cy="1914660"/>
          </a:xfrm>
        </p:spPr>
        <p:txBody>
          <a:bodyPr>
            <a:no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</p:txBody>
      </p:sp>
      <p:cxnSp>
        <p:nvCxnSpPr>
          <p:cNvPr id="19" name="Прямая соединительная линия 18"/>
          <p:cNvCxnSpPr/>
          <p:nvPr userDrawn="1"/>
        </p:nvCxnSpPr>
        <p:spPr>
          <a:xfrm>
            <a:off x="6245417" y="2620269"/>
            <a:ext cx="2540911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Текст 3"/>
          <p:cNvSpPr>
            <a:spLocks noGrp="1"/>
          </p:cNvSpPr>
          <p:nvPr>
            <p:ph type="body" sz="half" idx="26"/>
          </p:nvPr>
        </p:nvSpPr>
        <p:spPr>
          <a:xfrm>
            <a:off x="6245417" y="2310555"/>
            <a:ext cx="2540911" cy="258808"/>
          </a:xfrm>
        </p:spPr>
        <p:txBody>
          <a:bodyPr vert="horz" lIns="0" tIns="0" rIns="0" bIns="0" rtlCol="0" anchor="b" anchorCtr="0">
            <a:noAutofit/>
          </a:bodyPr>
          <a:lstStyle>
            <a:lvl1pPr>
              <a:defRPr lang="ru-RU" b="1" dirty="0">
                <a:solidFill>
                  <a:schemeClr val="accent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ru-RU" dirty="0"/>
              <a:t>Образец текста</a:t>
            </a:r>
          </a:p>
        </p:txBody>
      </p:sp>
      <p:sp>
        <p:nvSpPr>
          <p:cNvPr id="27" name="Объект 2"/>
          <p:cNvSpPr>
            <a:spLocks noGrp="1"/>
          </p:cNvSpPr>
          <p:nvPr>
            <p:ph sz="quarter" idx="27"/>
          </p:nvPr>
        </p:nvSpPr>
        <p:spPr>
          <a:xfrm>
            <a:off x="3305740" y="2790690"/>
            <a:ext cx="2540911" cy="1914660"/>
          </a:xfrm>
        </p:spPr>
        <p:txBody>
          <a:bodyPr>
            <a:no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</p:txBody>
      </p:sp>
      <p:cxnSp>
        <p:nvCxnSpPr>
          <p:cNvPr id="28" name="Прямая соединительная линия 27"/>
          <p:cNvCxnSpPr/>
          <p:nvPr userDrawn="1"/>
        </p:nvCxnSpPr>
        <p:spPr>
          <a:xfrm>
            <a:off x="3305740" y="2620269"/>
            <a:ext cx="2540911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Текст 3"/>
          <p:cNvSpPr>
            <a:spLocks noGrp="1"/>
          </p:cNvSpPr>
          <p:nvPr>
            <p:ph type="body" sz="half" idx="28"/>
          </p:nvPr>
        </p:nvSpPr>
        <p:spPr>
          <a:xfrm>
            <a:off x="3305740" y="2310555"/>
            <a:ext cx="2540911" cy="258808"/>
          </a:xfrm>
        </p:spPr>
        <p:txBody>
          <a:bodyPr vert="horz" lIns="0" tIns="0" rIns="0" bIns="0" rtlCol="0" anchor="b" anchorCtr="0">
            <a:noAutofit/>
          </a:bodyPr>
          <a:lstStyle>
            <a:lvl1pPr>
              <a:defRPr lang="ru-RU" b="1" dirty="0">
                <a:solidFill>
                  <a:schemeClr val="accent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ru-RU" dirty="0"/>
              <a:t>Образец текста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29"/>
          </p:nvPr>
        </p:nvSpPr>
        <p:spPr>
          <a:xfrm>
            <a:off x="366064" y="1437624"/>
            <a:ext cx="756000" cy="774938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62" name="Объект 2"/>
          <p:cNvSpPr>
            <a:spLocks noGrp="1"/>
          </p:cNvSpPr>
          <p:nvPr>
            <p:ph sz="quarter" idx="30"/>
          </p:nvPr>
        </p:nvSpPr>
        <p:spPr>
          <a:xfrm>
            <a:off x="3305740" y="1437624"/>
            <a:ext cx="756000" cy="774938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63" name="Объект 2"/>
          <p:cNvSpPr>
            <a:spLocks noGrp="1"/>
          </p:cNvSpPr>
          <p:nvPr>
            <p:ph sz="quarter" idx="31"/>
          </p:nvPr>
        </p:nvSpPr>
        <p:spPr>
          <a:xfrm>
            <a:off x="6245416" y="1437624"/>
            <a:ext cx="756000" cy="774938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923925" y="4885136"/>
            <a:ext cx="7208838" cy="115876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spcBef>
                <a:spcPts val="0"/>
              </a:spcBef>
              <a:defRPr sz="800"/>
            </a:lvl1pPr>
          </a:lstStyle>
          <a:p>
            <a:pPr lvl="0"/>
            <a:r>
              <a:rPr lang="ru-RU" dirty="0"/>
              <a:t>Введите текст сноски</a:t>
            </a:r>
          </a:p>
        </p:txBody>
      </p:sp>
    </p:spTree>
    <p:extLst>
      <p:ext uri="{BB962C8B-B14F-4D97-AF65-F5344CB8AC3E}">
        <p14:creationId xmlns:p14="http://schemas.microsoft.com/office/powerpoint/2010/main" val="3113614809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писок_1х3_большие заголов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6A4E01-BE24-7440-A9F7-9A774E86CE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20" name="Объект 2"/>
          <p:cNvSpPr>
            <a:spLocks noGrp="1"/>
          </p:cNvSpPr>
          <p:nvPr>
            <p:ph sz="quarter" idx="19"/>
          </p:nvPr>
        </p:nvSpPr>
        <p:spPr>
          <a:xfrm>
            <a:off x="366065" y="2790690"/>
            <a:ext cx="2540911" cy="1914660"/>
          </a:xfrm>
        </p:spPr>
        <p:txBody>
          <a:bodyPr>
            <a:no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</p:txBody>
      </p:sp>
      <p:cxnSp>
        <p:nvCxnSpPr>
          <p:cNvPr id="11" name="Прямая соединительная линия 10"/>
          <p:cNvCxnSpPr/>
          <p:nvPr userDrawn="1"/>
        </p:nvCxnSpPr>
        <p:spPr>
          <a:xfrm>
            <a:off x="366065" y="2620269"/>
            <a:ext cx="2540911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Текст 3"/>
          <p:cNvSpPr>
            <a:spLocks noGrp="1"/>
          </p:cNvSpPr>
          <p:nvPr>
            <p:ph type="body" sz="half" idx="22"/>
          </p:nvPr>
        </p:nvSpPr>
        <p:spPr>
          <a:xfrm>
            <a:off x="366065" y="1934936"/>
            <a:ext cx="2540911" cy="634427"/>
          </a:xfrm>
        </p:spPr>
        <p:txBody>
          <a:bodyPr tIns="0" anchor="t" anchorCtr="0">
            <a:noAutofit/>
          </a:bodyPr>
          <a:lstStyle>
            <a:lvl1pPr marL="0" indent="0" algn="l">
              <a:spcBef>
                <a:spcPts val="0"/>
              </a:spcBef>
              <a:buNone/>
              <a:defRPr sz="1500" b="1">
                <a:solidFill>
                  <a:schemeClr val="accent1"/>
                </a:solidFill>
              </a:defRPr>
            </a:lvl1pPr>
            <a:lvl2pPr marL="267891" indent="-128588">
              <a:buFont typeface="Arial" panose="020B0604020202020204" pitchFamily="34" charset="0"/>
              <a:buChar char="•"/>
              <a:defRPr sz="11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6" name="Объект 2"/>
          <p:cNvSpPr>
            <a:spLocks noGrp="1"/>
          </p:cNvSpPr>
          <p:nvPr>
            <p:ph sz="quarter" idx="25"/>
          </p:nvPr>
        </p:nvSpPr>
        <p:spPr>
          <a:xfrm>
            <a:off x="6245417" y="2790690"/>
            <a:ext cx="2540911" cy="1914660"/>
          </a:xfrm>
        </p:spPr>
        <p:txBody>
          <a:bodyPr>
            <a:no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</p:txBody>
      </p:sp>
      <p:cxnSp>
        <p:nvCxnSpPr>
          <p:cNvPr id="19" name="Прямая соединительная линия 18"/>
          <p:cNvCxnSpPr/>
          <p:nvPr userDrawn="1"/>
        </p:nvCxnSpPr>
        <p:spPr>
          <a:xfrm>
            <a:off x="6245417" y="2620269"/>
            <a:ext cx="2540911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Текст 3"/>
          <p:cNvSpPr>
            <a:spLocks noGrp="1"/>
          </p:cNvSpPr>
          <p:nvPr>
            <p:ph type="body" sz="half" idx="26"/>
          </p:nvPr>
        </p:nvSpPr>
        <p:spPr>
          <a:xfrm>
            <a:off x="6245417" y="1934936"/>
            <a:ext cx="2540911" cy="634427"/>
          </a:xfrm>
        </p:spPr>
        <p:txBody>
          <a:bodyPr tIns="0" anchor="t" anchorCtr="0">
            <a:noAutofit/>
          </a:bodyPr>
          <a:lstStyle>
            <a:lvl1pPr marL="0" indent="0" algn="l">
              <a:spcBef>
                <a:spcPts val="0"/>
              </a:spcBef>
              <a:buNone/>
              <a:defRPr sz="1500" b="1">
                <a:solidFill>
                  <a:schemeClr val="accent1"/>
                </a:solidFill>
              </a:defRPr>
            </a:lvl1pPr>
            <a:lvl2pPr marL="267891" indent="-128588">
              <a:buFont typeface="Arial" panose="020B0604020202020204" pitchFamily="34" charset="0"/>
              <a:buChar char="•"/>
              <a:defRPr sz="11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27" name="Объект 2"/>
          <p:cNvSpPr>
            <a:spLocks noGrp="1"/>
          </p:cNvSpPr>
          <p:nvPr>
            <p:ph sz="quarter" idx="27"/>
          </p:nvPr>
        </p:nvSpPr>
        <p:spPr>
          <a:xfrm>
            <a:off x="3305740" y="2790690"/>
            <a:ext cx="2540911" cy="1914660"/>
          </a:xfrm>
        </p:spPr>
        <p:txBody>
          <a:bodyPr>
            <a:no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</p:txBody>
      </p:sp>
      <p:cxnSp>
        <p:nvCxnSpPr>
          <p:cNvPr id="28" name="Прямая соединительная линия 27"/>
          <p:cNvCxnSpPr/>
          <p:nvPr userDrawn="1"/>
        </p:nvCxnSpPr>
        <p:spPr>
          <a:xfrm>
            <a:off x="3305740" y="2620269"/>
            <a:ext cx="2540911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Текст 3"/>
          <p:cNvSpPr>
            <a:spLocks noGrp="1"/>
          </p:cNvSpPr>
          <p:nvPr>
            <p:ph type="body" sz="half" idx="28"/>
          </p:nvPr>
        </p:nvSpPr>
        <p:spPr>
          <a:xfrm>
            <a:off x="3305740" y="1934936"/>
            <a:ext cx="2540911" cy="634427"/>
          </a:xfrm>
        </p:spPr>
        <p:txBody>
          <a:bodyPr tIns="0" anchor="t" anchorCtr="0">
            <a:noAutofit/>
          </a:bodyPr>
          <a:lstStyle>
            <a:lvl1pPr marL="0" indent="0" algn="l">
              <a:spcBef>
                <a:spcPts val="0"/>
              </a:spcBef>
              <a:buNone/>
              <a:defRPr sz="1500" b="1">
                <a:solidFill>
                  <a:schemeClr val="accent1"/>
                </a:solidFill>
              </a:defRPr>
            </a:lvl1pPr>
            <a:lvl2pPr marL="267891" indent="-128588">
              <a:buFont typeface="Arial" panose="020B0604020202020204" pitchFamily="34" charset="0"/>
              <a:buChar char="•"/>
              <a:defRPr sz="11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29"/>
          </p:nvPr>
        </p:nvSpPr>
        <p:spPr>
          <a:xfrm>
            <a:off x="366064" y="1059582"/>
            <a:ext cx="756000" cy="774938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62" name="Объект 2"/>
          <p:cNvSpPr>
            <a:spLocks noGrp="1"/>
          </p:cNvSpPr>
          <p:nvPr>
            <p:ph sz="quarter" idx="30"/>
          </p:nvPr>
        </p:nvSpPr>
        <p:spPr>
          <a:xfrm>
            <a:off x="3305740" y="1059582"/>
            <a:ext cx="756000" cy="774938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63" name="Объект 2"/>
          <p:cNvSpPr>
            <a:spLocks noGrp="1"/>
          </p:cNvSpPr>
          <p:nvPr>
            <p:ph sz="quarter" idx="31"/>
          </p:nvPr>
        </p:nvSpPr>
        <p:spPr>
          <a:xfrm>
            <a:off x="6245416" y="1059582"/>
            <a:ext cx="756000" cy="774938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923925" y="4885136"/>
            <a:ext cx="7208838" cy="115876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spcBef>
                <a:spcPts val="0"/>
              </a:spcBef>
              <a:defRPr sz="800"/>
            </a:lvl1pPr>
          </a:lstStyle>
          <a:p>
            <a:pPr lvl="0"/>
            <a:r>
              <a:rPr lang="ru-RU" dirty="0"/>
              <a:t>Введите текст сноски</a:t>
            </a:r>
          </a:p>
        </p:txBody>
      </p:sp>
    </p:spTree>
    <p:extLst>
      <p:ext uri="{BB962C8B-B14F-4D97-AF65-F5344CB8AC3E}">
        <p14:creationId xmlns:p14="http://schemas.microsoft.com/office/powerpoint/2010/main" val="772429873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писок_1х3_с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6A4E01-BE24-7440-A9F7-9A774E86CE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20" name="Объект 2"/>
          <p:cNvSpPr>
            <a:spLocks noGrp="1"/>
          </p:cNvSpPr>
          <p:nvPr>
            <p:ph sz="quarter" idx="19"/>
          </p:nvPr>
        </p:nvSpPr>
        <p:spPr>
          <a:xfrm>
            <a:off x="376116" y="2738436"/>
            <a:ext cx="2664000" cy="1966914"/>
          </a:xfrm>
        </p:spPr>
        <p:txBody>
          <a:bodyPr>
            <a:no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</p:txBody>
      </p:sp>
      <p:sp>
        <p:nvSpPr>
          <p:cNvPr id="22" name="Объект 2"/>
          <p:cNvSpPr>
            <a:spLocks noGrp="1"/>
          </p:cNvSpPr>
          <p:nvPr>
            <p:ph sz="quarter" idx="20"/>
          </p:nvPr>
        </p:nvSpPr>
        <p:spPr>
          <a:xfrm>
            <a:off x="3247050" y="2738436"/>
            <a:ext cx="2664000" cy="1966914"/>
          </a:xfrm>
        </p:spPr>
        <p:txBody>
          <a:bodyPr>
            <a:no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</p:txBody>
      </p:sp>
      <p:sp>
        <p:nvSpPr>
          <p:cNvPr id="23" name="Объект 2"/>
          <p:cNvSpPr>
            <a:spLocks noGrp="1"/>
          </p:cNvSpPr>
          <p:nvPr>
            <p:ph sz="quarter" idx="21"/>
          </p:nvPr>
        </p:nvSpPr>
        <p:spPr>
          <a:xfrm>
            <a:off x="6117983" y="2738436"/>
            <a:ext cx="2664000" cy="1966914"/>
          </a:xfrm>
        </p:spPr>
        <p:txBody>
          <a:bodyPr>
            <a:no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</p:txBody>
      </p:sp>
      <p:sp>
        <p:nvSpPr>
          <p:cNvPr id="18" name="number_snoska2"/>
          <p:cNvSpPr txBox="1">
            <a:spLocks/>
          </p:cNvSpPr>
          <p:nvPr userDrawn="1"/>
        </p:nvSpPr>
        <p:spPr>
          <a:xfrm>
            <a:off x="249327" y="4634366"/>
            <a:ext cx="234014" cy="114357"/>
          </a:xfrm>
          <a:prstGeom prst="rect">
            <a:avLst/>
          </a:prstGeom>
        </p:spPr>
        <p:txBody>
          <a:bodyPr lIns="68580" tIns="34290" rIns="68580" bIns="34290" anchor="ctr">
            <a:noAutofit/>
          </a:bodyPr>
          <a:lstStyle>
            <a:lvl1pPr marL="0" indent="0" algn="l" defTabSz="914400" rtl="0" eaLnBrk="1" latinLnBrk="0" hangingPunct="1">
              <a:spcBef>
                <a:spcPts val="1200"/>
              </a:spcBef>
              <a:buFont typeface="Arial" panose="020B0604020202020204" pitchFamily="34" charset="0"/>
              <a:buNone/>
              <a:defRPr sz="600" kern="1200" baseline="30000">
                <a:solidFill>
                  <a:schemeClr val="accent5"/>
                </a:solidFill>
                <a:latin typeface="+mn-lt"/>
                <a:ea typeface="+mn-ea"/>
                <a:cs typeface="+mn-cs"/>
              </a:defRPr>
            </a:lvl1pPr>
            <a:lvl2pPr marL="180975" indent="-180975" algn="l" defTabSz="914400" rtl="0" eaLnBrk="1" latinLnBrk="0" hangingPunct="1">
              <a:spcBef>
                <a:spcPts val="1200"/>
              </a:spcBef>
              <a:buClr>
                <a:schemeClr val="accent1"/>
              </a:buClr>
              <a:buFont typeface="Arial" panose="020B0604020202020204" pitchFamily="34" charset="0"/>
              <a:buChar char="●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85775" indent="-304800" algn="l" defTabSz="914400" rtl="0" eaLnBrk="1" latinLnBrk="0" hangingPunct="1">
              <a:spcBef>
                <a:spcPts val="600"/>
              </a:spcBef>
              <a:buClr>
                <a:schemeClr val="tx2"/>
              </a:buClr>
              <a:buFont typeface="Arial" panose="020B0604020202020204" pitchFamily="34" charset="0"/>
              <a:buChar char="●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600" dirty="0">
              <a:solidFill>
                <a:schemeClr val="tx1"/>
              </a:solidFill>
            </a:endParaRPr>
          </a:p>
        </p:txBody>
      </p:sp>
      <p:sp>
        <p:nvSpPr>
          <p:cNvPr id="14" name="Рисунок 2"/>
          <p:cNvSpPr>
            <a:spLocks noGrp="1"/>
          </p:cNvSpPr>
          <p:nvPr>
            <p:ph type="pic" sz="quarter" idx="24"/>
          </p:nvPr>
        </p:nvSpPr>
        <p:spPr>
          <a:xfrm>
            <a:off x="6117983" y="822744"/>
            <a:ext cx="2664000" cy="1674099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Рисунок 2"/>
          <p:cNvSpPr>
            <a:spLocks noGrp="1"/>
          </p:cNvSpPr>
          <p:nvPr>
            <p:ph type="pic" sz="quarter" idx="25"/>
          </p:nvPr>
        </p:nvSpPr>
        <p:spPr>
          <a:xfrm>
            <a:off x="3242652" y="822744"/>
            <a:ext cx="2664000" cy="1674099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Рисунок 2"/>
          <p:cNvSpPr>
            <a:spLocks noGrp="1"/>
          </p:cNvSpPr>
          <p:nvPr>
            <p:ph type="pic" sz="quarter" idx="26"/>
          </p:nvPr>
        </p:nvSpPr>
        <p:spPr>
          <a:xfrm>
            <a:off x="367320" y="822744"/>
            <a:ext cx="2664000" cy="167409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3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923925" y="4885136"/>
            <a:ext cx="7208838" cy="115876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spcBef>
                <a:spcPts val="0"/>
              </a:spcBef>
              <a:defRPr sz="800"/>
            </a:lvl1pPr>
          </a:lstStyle>
          <a:p>
            <a:pPr lvl="0"/>
            <a:r>
              <a:rPr lang="ru-RU" dirty="0"/>
              <a:t>Введите текст сноски</a:t>
            </a:r>
          </a:p>
        </p:txBody>
      </p:sp>
    </p:spTree>
    <p:extLst>
      <p:ext uri="{BB962C8B-B14F-4D97-AF65-F5344CB8AC3E}">
        <p14:creationId xmlns:p14="http://schemas.microsoft.com/office/powerpoint/2010/main" val="1511012361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писок_1х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6A4E01-BE24-7440-A9F7-9A774E86CE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cxnSp>
        <p:nvCxnSpPr>
          <p:cNvPr id="14" name="Прямая соединительная линия 13"/>
          <p:cNvCxnSpPr/>
          <p:nvPr userDrawn="1"/>
        </p:nvCxnSpPr>
        <p:spPr>
          <a:xfrm>
            <a:off x="367320" y="2620269"/>
            <a:ext cx="1890000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Объект 2"/>
          <p:cNvSpPr>
            <a:spLocks noGrp="1"/>
          </p:cNvSpPr>
          <p:nvPr>
            <p:ph sz="quarter" idx="33"/>
          </p:nvPr>
        </p:nvSpPr>
        <p:spPr>
          <a:xfrm>
            <a:off x="367319" y="2738437"/>
            <a:ext cx="1890000" cy="1966913"/>
          </a:xfrm>
        </p:spPr>
        <p:txBody>
          <a:bodyPr>
            <a:noAutofit/>
          </a:bodyPr>
          <a:lstStyle>
            <a:lvl1pPr>
              <a:spcBef>
                <a:spcPts val="450"/>
              </a:spcBef>
              <a:defRPr sz="1500"/>
            </a:lvl1pPr>
            <a:lvl2pPr marL="0" indent="0">
              <a:buClr>
                <a:schemeClr val="accent1"/>
              </a:buClr>
              <a:buNone/>
              <a:def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spcBef>
                <a:spcPts val="225"/>
              </a:spcBef>
              <a:defRPr sz="900"/>
            </a:lvl3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6" name="Текст 3"/>
          <p:cNvSpPr>
            <a:spLocks noGrp="1"/>
          </p:cNvSpPr>
          <p:nvPr>
            <p:ph type="body" sz="half" idx="37"/>
          </p:nvPr>
        </p:nvSpPr>
        <p:spPr>
          <a:xfrm>
            <a:off x="367319" y="2279914"/>
            <a:ext cx="1890000" cy="289871"/>
          </a:xfrm>
        </p:spPr>
        <p:txBody>
          <a:bodyPr tIns="0" anchor="b" anchorCtr="0">
            <a:noAutofit/>
          </a:bodyPr>
          <a:lstStyle>
            <a:lvl1pPr marL="0" indent="0">
              <a:spcBef>
                <a:spcPts val="0"/>
              </a:spcBef>
              <a:buNone/>
              <a:defRPr sz="1500" b="1">
                <a:solidFill>
                  <a:schemeClr val="accent1"/>
                </a:solidFill>
              </a:defRPr>
            </a:lvl1pPr>
            <a:lvl2pPr marL="267891" indent="-128588">
              <a:buFont typeface="Arial" panose="020B0604020202020204" pitchFamily="34" charset="0"/>
              <a:buChar char="•"/>
              <a:defRPr sz="11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9" name="Объект 2"/>
          <p:cNvSpPr>
            <a:spLocks noGrp="1"/>
          </p:cNvSpPr>
          <p:nvPr>
            <p:ph sz="quarter" idx="29"/>
          </p:nvPr>
        </p:nvSpPr>
        <p:spPr>
          <a:xfrm>
            <a:off x="367319" y="1491630"/>
            <a:ext cx="684000" cy="70200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8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923925" y="4885136"/>
            <a:ext cx="7208838" cy="115876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spcBef>
                <a:spcPts val="0"/>
              </a:spcBef>
              <a:defRPr sz="800"/>
            </a:lvl1pPr>
          </a:lstStyle>
          <a:p>
            <a:pPr lvl="0"/>
            <a:r>
              <a:rPr lang="ru-RU" dirty="0"/>
              <a:t>Введите текст сноски</a:t>
            </a:r>
          </a:p>
        </p:txBody>
      </p:sp>
      <p:cxnSp>
        <p:nvCxnSpPr>
          <p:cNvPr id="37" name="Прямая соединительная линия 36"/>
          <p:cNvCxnSpPr/>
          <p:nvPr userDrawn="1"/>
        </p:nvCxnSpPr>
        <p:spPr>
          <a:xfrm>
            <a:off x="2543286" y="2620269"/>
            <a:ext cx="1890000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Объект 2"/>
          <p:cNvSpPr>
            <a:spLocks noGrp="1"/>
          </p:cNvSpPr>
          <p:nvPr>
            <p:ph sz="quarter" idx="38"/>
          </p:nvPr>
        </p:nvSpPr>
        <p:spPr>
          <a:xfrm>
            <a:off x="2543287" y="2738437"/>
            <a:ext cx="1890000" cy="1966913"/>
          </a:xfrm>
        </p:spPr>
        <p:txBody>
          <a:bodyPr>
            <a:noAutofit/>
          </a:bodyPr>
          <a:lstStyle>
            <a:lvl1pPr>
              <a:spcBef>
                <a:spcPts val="450"/>
              </a:spcBef>
              <a:defRPr sz="1500"/>
            </a:lvl1pPr>
            <a:lvl2pPr marL="0" indent="0">
              <a:buClr>
                <a:schemeClr val="accent1"/>
              </a:buClr>
              <a:buNone/>
              <a:def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spcBef>
                <a:spcPts val="225"/>
              </a:spcBef>
              <a:defRPr sz="900"/>
            </a:lvl3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4" name="Текст 3"/>
          <p:cNvSpPr>
            <a:spLocks noGrp="1"/>
          </p:cNvSpPr>
          <p:nvPr>
            <p:ph type="body" sz="half" idx="39"/>
          </p:nvPr>
        </p:nvSpPr>
        <p:spPr>
          <a:xfrm>
            <a:off x="2543285" y="2279914"/>
            <a:ext cx="1890000" cy="289871"/>
          </a:xfrm>
        </p:spPr>
        <p:txBody>
          <a:bodyPr tIns="0" anchor="b" anchorCtr="0">
            <a:noAutofit/>
          </a:bodyPr>
          <a:lstStyle>
            <a:lvl1pPr marL="0" indent="0">
              <a:spcBef>
                <a:spcPts val="0"/>
              </a:spcBef>
              <a:buNone/>
              <a:defRPr sz="1500" b="1">
                <a:solidFill>
                  <a:schemeClr val="accent1"/>
                </a:solidFill>
              </a:defRPr>
            </a:lvl1pPr>
            <a:lvl2pPr marL="267891" indent="-128588">
              <a:buFont typeface="Arial" panose="020B0604020202020204" pitchFamily="34" charset="0"/>
              <a:buChar char="•"/>
              <a:defRPr sz="11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5" name="Объект 2"/>
          <p:cNvSpPr>
            <a:spLocks noGrp="1"/>
          </p:cNvSpPr>
          <p:nvPr>
            <p:ph sz="quarter" idx="40"/>
          </p:nvPr>
        </p:nvSpPr>
        <p:spPr>
          <a:xfrm>
            <a:off x="2543285" y="1491630"/>
            <a:ext cx="684000" cy="70200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  <p:cxnSp>
        <p:nvCxnSpPr>
          <p:cNvPr id="46" name="Прямая соединительная линия 45"/>
          <p:cNvCxnSpPr/>
          <p:nvPr userDrawn="1"/>
        </p:nvCxnSpPr>
        <p:spPr>
          <a:xfrm>
            <a:off x="6895226" y="2620269"/>
            <a:ext cx="1890000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" name="Объект 2"/>
          <p:cNvSpPr>
            <a:spLocks noGrp="1"/>
          </p:cNvSpPr>
          <p:nvPr>
            <p:ph sz="quarter" idx="41"/>
          </p:nvPr>
        </p:nvSpPr>
        <p:spPr>
          <a:xfrm>
            <a:off x="6895224" y="2738437"/>
            <a:ext cx="1890000" cy="1966913"/>
          </a:xfrm>
        </p:spPr>
        <p:txBody>
          <a:bodyPr>
            <a:noAutofit/>
          </a:bodyPr>
          <a:lstStyle>
            <a:lvl1pPr>
              <a:spcBef>
                <a:spcPts val="450"/>
              </a:spcBef>
              <a:defRPr sz="1500"/>
            </a:lvl1pPr>
            <a:lvl2pPr marL="0" indent="0">
              <a:buClr>
                <a:schemeClr val="accent1"/>
              </a:buClr>
              <a:buNone/>
              <a:def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spcBef>
                <a:spcPts val="225"/>
              </a:spcBef>
              <a:defRPr sz="900"/>
            </a:lvl3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8" name="Текст 3"/>
          <p:cNvSpPr>
            <a:spLocks noGrp="1"/>
          </p:cNvSpPr>
          <p:nvPr>
            <p:ph type="body" sz="half" idx="42"/>
          </p:nvPr>
        </p:nvSpPr>
        <p:spPr>
          <a:xfrm>
            <a:off x="6895225" y="2279914"/>
            <a:ext cx="1890000" cy="289871"/>
          </a:xfrm>
        </p:spPr>
        <p:txBody>
          <a:bodyPr tIns="0" anchor="b" anchorCtr="0">
            <a:noAutofit/>
          </a:bodyPr>
          <a:lstStyle>
            <a:lvl1pPr marL="0" indent="0">
              <a:spcBef>
                <a:spcPts val="0"/>
              </a:spcBef>
              <a:buNone/>
              <a:defRPr sz="1500" b="1">
                <a:solidFill>
                  <a:schemeClr val="accent1"/>
                </a:solidFill>
              </a:defRPr>
            </a:lvl1pPr>
            <a:lvl2pPr marL="267891" indent="-128588">
              <a:buFont typeface="Arial" panose="020B0604020202020204" pitchFamily="34" charset="0"/>
              <a:buChar char="•"/>
              <a:defRPr sz="11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9" name="Объект 2"/>
          <p:cNvSpPr>
            <a:spLocks noGrp="1"/>
          </p:cNvSpPr>
          <p:nvPr>
            <p:ph sz="quarter" idx="43"/>
          </p:nvPr>
        </p:nvSpPr>
        <p:spPr>
          <a:xfrm>
            <a:off x="6895225" y="1491630"/>
            <a:ext cx="684000" cy="70200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  <p:cxnSp>
        <p:nvCxnSpPr>
          <p:cNvPr id="50" name="Прямая соединительная линия 49"/>
          <p:cNvCxnSpPr/>
          <p:nvPr userDrawn="1"/>
        </p:nvCxnSpPr>
        <p:spPr>
          <a:xfrm>
            <a:off x="4719256" y="2620269"/>
            <a:ext cx="1890000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Объект 2"/>
          <p:cNvSpPr>
            <a:spLocks noGrp="1"/>
          </p:cNvSpPr>
          <p:nvPr>
            <p:ph sz="quarter" idx="44"/>
          </p:nvPr>
        </p:nvSpPr>
        <p:spPr>
          <a:xfrm>
            <a:off x="4719255" y="2738437"/>
            <a:ext cx="1890000" cy="1966913"/>
          </a:xfrm>
        </p:spPr>
        <p:txBody>
          <a:bodyPr>
            <a:noAutofit/>
          </a:bodyPr>
          <a:lstStyle>
            <a:lvl1pPr>
              <a:spcBef>
                <a:spcPts val="450"/>
              </a:spcBef>
              <a:defRPr sz="1500"/>
            </a:lvl1pPr>
            <a:lvl2pPr marL="0" indent="0">
              <a:buClr>
                <a:schemeClr val="accent1"/>
              </a:buClr>
              <a:buNone/>
              <a:def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spcBef>
                <a:spcPts val="225"/>
              </a:spcBef>
              <a:defRPr sz="900"/>
            </a:lvl3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2" name="Текст 3"/>
          <p:cNvSpPr>
            <a:spLocks noGrp="1"/>
          </p:cNvSpPr>
          <p:nvPr>
            <p:ph type="body" sz="half" idx="45"/>
          </p:nvPr>
        </p:nvSpPr>
        <p:spPr>
          <a:xfrm>
            <a:off x="4719255" y="2279914"/>
            <a:ext cx="1890000" cy="289871"/>
          </a:xfrm>
        </p:spPr>
        <p:txBody>
          <a:bodyPr tIns="0" anchor="b" anchorCtr="0">
            <a:noAutofit/>
          </a:bodyPr>
          <a:lstStyle>
            <a:lvl1pPr marL="0" indent="0">
              <a:spcBef>
                <a:spcPts val="0"/>
              </a:spcBef>
              <a:buNone/>
              <a:defRPr sz="1500" b="1">
                <a:solidFill>
                  <a:schemeClr val="accent1"/>
                </a:solidFill>
              </a:defRPr>
            </a:lvl1pPr>
            <a:lvl2pPr marL="267891" indent="-128588">
              <a:buFont typeface="Arial" panose="020B0604020202020204" pitchFamily="34" charset="0"/>
              <a:buChar char="•"/>
              <a:defRPr sz="11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3" name="Объект 2"/>
          <p:cNvSpPr>
            <a:spLocks noGrp="1"/>
          </p:cNvSpPr>
          <p:nvPr>
            <p:ph sz="quarter" idx="46"/>
          </p:nvPr>
        </p:nvSpPr>
        <p:spPr>
          <a:xfrm>
            <a:off x="4719255" y="1491630"/>
            <a:ext cx="684000" cy="70200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755025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писок_1х4_большие заголов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6A4E01-BE24-7440-A9F7-9A774E86CE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cxnSp>
        <p:nvCxnSpPr>
          <p:cNvPr id="14" name="Прямая соединительная линия 13"/>
          <p:cNvCxnSpPr/>
          <p:nvPr userDrawn="1"/>
        </p:nvCxnSpPr>
        <p:spPr>
          <a:xfrm>
            <a:off x="367320" y="2620269"/>
            <a:ext cx="1890000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Объект 2"/>
          <p:cNvSpPr>
            <a:spLocks noGrp="1"/>
          </p:cNvSpPr>
          <p:nvPr>
            <p:ph sz="quarter" idx="33"/>
          </p:nvPr>
        </p:nvSpPr>
        <p:spPr>
          <a:xfrm>
            <a:off x="367319" y="2738437"/>
            <a:ext cx="1890000" cy="1966913"/>
          </a:xfrm>
        </p:spPr>
        <p:txBody>
          <a:bodyPr>
            <a:noAutofit/>
          </a:bodyPr>
          <a:lstStyle>
            <a:lvl1pPr>
              <a:spcBef>
                <a:spcPts val="450"/>
              </a:spcBef>
              <a:defRPr sz="1500"/>
            </a:lvl1pPr>
            <a:lvl2pPr marL="0" indent="0">
              <a:buClr>
                <a:schemeClr val="accent1"/>
              </a:buClr>
              <a:buNone/>
              <a:def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spcBef>
                <a:spcPts val="225"/>
              </a:spcBef>
              <a:defRPr sz="900"/>
            </a:lvl3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6" name="Текст 3"/>
          <p:cNvSpPr>
            <a:spLocks noGrp="1"/>
          </p:cNvSpPr>
          <p:nvPr>
            <p:ph type="body" sz="half" idx="37"/>
          </p:nvPr>
        </p:nvSpPr>
        <p:spPr>
          <a:xfrm>
            <a:off x="367319" y="1934937"/>
            <a:ext cx="1890000" cy="634849"/>
          </a:xfrm>
        </p:spPr>
        <p:txBody>
          <a:bodyPr tIns="0" anchor="t" anchorCtr="0">
            <a:noAutofit/>
          </a:bodyPr>
          <a:lstStyle>
            <a:lvl1pPr marL="0" indent="0">
              <a:spcBef>
                <a:spcPts val="0"/>
              </a:spcBef>
              <a:buNone/>
              <a:defRPr sz="1500" b="1">
                <a:solidFill>
                  <a:schemeClr val="accent1"/>
                </a:solidFill>
              </a:defRPr>
            </a:lvl1pPr>
            <a:lvl2pPr marL="267891" indent="-128588">
              <a:buFont typeface="Arial" panose="020B0604020202020204" pitchFamily="34" charset="0"/>
              <a:buChar char="•"/>
              <a:defRPr sz="11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8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923925" y="4885136"/>
            <a:ext cx="7208838" cy="115876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spcBef>
                <a:spcPts val="0"/>
              </a:spcBef>
              <a:defRPr sz="800"/>
            </a:lvl1pPr>
          </a:lstStyle>
          <a:p>
            <a:pPr lvl="0"/>
            <a:r>
              <a:rPr lang="ru-RU" dirty="0"/>
              <a:t>Введите текст сноски</a:t>
            </a:r>
          </a:p>
        </p:txBody>
      </p:sp>
      <p:cxnSp>
        <p:nvCxnSpPr>
          <p:cNvPr id="37" name="Прямая соединительная линия 36"/>
          <p:cNvCxnSpPr/>
          <p:nvPr userDrawn="1"/>
        </p:nvCxnSpPr>
        <p:spPr>
          <a:xfrm>
            <a:off x="2543286" y="2620269"/>
            <a:ext cx="1890000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Объект 2"/>
          <p:cNvSpPr>
            <a:spLocks noGrp="1"/>
          </p:cNvSpPr>
          <p:nvPr>
            <p:ph sz="quarter" idx="38"/>
          </p:nvPr>
        </p:nvSpPr>
        <p:spPr>
          <a:xfrm>
            <a:off x="2543287" y="2738437"/>
            <a:ext cx="1890000" cy="1966913"/>
          </a:xfrm>
        </p:spPr>
        <p:txBody>
          <a:bodyPr>
            <a:noAutofit/>
          </a:bodyPr>
          <a:lstStyle>
            <a:lvl1pPr>
              <a:spcBef>
                <a:spcPts val="450"/>
              </a:spcBef>
              <a:defRPr sz="1500"/>
            </a:lvl1pPr>
            <a:lvl2pPr marL="0" indent="0">
              <a:buClr>
                <a:schemeClr val="accent1"/>
              </a:buClr>
              <a:buNone/>
              <a:def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spcBef>
                <a:spcPts val="225"/>
              </a:spcBef>
              <a:defRPr sz="900"/>
            </a:lvl3pPr>
          </a:lstStyle>
          <a:p>
            <a:pPr lvl="0"/>
            <a:r>
              <a:rPr lang="ru-RU" dirty="0"/>
              <a:t>Образец текста</a:t>
            </a:r>
          </a:p>
        </p:txBody>
      </p:sp>
      <p:cxnSp>
        <p:nvCxnSpPr>
          <p:cNvPr id="46" name="Прямая соединительная линия 45"/>
          <p:cNvCxnSpPr/>
          <p:nvPr userDrawn="1"/>
        </p:nvCxnSpPr>
        <p:spPr>
          <a:xfrm>
            <a:off x="6895226" y="2620269"/>
            <a:ext cx="1890000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" name="Объект 2"/>
          <p:cNvSpPr>
            <a:spLocks noGrp="1"/>
          </p:cNvSpPr>
          <p:nvPr>
            <p:ph sz="quarter" idx="41"/>
          </p:nvPr>
        </p:nvSpPr>
        <p:spPr>
          <a:xfrm>
            <a:off x="6895224" y="2738437"/>
            <a:ext cx="1890000" cy="1966913"/>
          </a:xfrm>
        </p:spPr>
        <p:txBody>
          <a:bodyPr>
            <a:noAutofit/>
          </a:bodyPr>
          <a:lstStyle>
            <a:lvl1pPr>
              <a:spcBef>
                <a:spcPts val="450"/>
              </a:spcBef>
              <a:defRPr sz="1500"/>
            </a:lvl1pPr>
            <a:lvl2pPr marL="0" indent="0">
              <a:buClr>
                <a:schemeClr val="accent1"/>
              </a:buClr>
              <a:buNone/>
              <a:def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spcBef>
                <a:spcPts val="225"/>
              </a:spcBef>
              <a:defRPr sz="900"/>
            </a:lvl3pPr>
          </a:lstStyle>
          <a:p>
            <a:pPr lvl="0"/>
            <a:r>
              <a:rPr lang="ru-RU" dirty="0"/>
              <a:t>Образец текста</a:t>
            </a:r>
          </a:p>
        </p:txBody>
      </p:sp>
      <p:cxnSp>
        <p:nvCxnSpPr>
          <p:cNvPr id="50" name="Прямая соединительная линия 49"/>
          <p:cNvCxnSpPr/>
          <p:nvPr userDrawn="1"/>
        </p:nvCxnSpPr>
        <p:spPr>
          <a:xfrm>
            <a:off x="4719256" y="2620269"/>
            <a:ext cx="1890000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Объект 2"/>
          <p:cNvSpPr>
            <a:spLocks noGrp="1"/>
          </p:cNvSpPr>
          <p:nvPr>
            <p:ph sz="quarter" idx="44"/>
          </p:nvPr>
        </p:nvSpPr>
        <p:spPr>
          <a:xfrm>
            <a:off x="4719255" y="2738437"/>
            <a:ext cx="1890000" cy="1966913"/>
          </a:xfrm>
        </p:spPr>
        <p:txBody>
          <a:bodyPr>
            <a:noAutofit/>
          </a:bodyPr>
          <a:lstStyle>
            <a:lvl1pPr>
              <a:spcBef>
                <a:spcPts val="450"/>
              </a:spcBef>
              <a:defRPr sz="1500"/>
            </a:lvl1pPr>
            <a:lvl2pPr marL="0" indent="0">
              <a:buClr>
                <a:schemeClr val="accent1"/>
              </a:buClr>
              <a:buNone/>
              <a:def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spcBef>
                <a:spcPts val="225"/>
              </a:spcBef>
              <a:defRPr sz="900"/>
            </a:lvl3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5" name="Объект 2"/>
          <p:cNvSpPr>
            <a:spLocks noGrp="1"/>
          </p:cNvSpPr>
          <p:nvPr>
            <p:ph sz="quarter" idx="47"/>
          </p:nvPr>
        </p:nvSpPr>
        <p:spPr>
          <a:xfrm>
            <a:off x="366064" y="1059582"/>
            <a:ext cx="756000" cy="774938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6" name="Текст 3"/>
          <p:cNvSpPr>
            <a:spLocks noGrp="1"/>
          </p:cNvSpPr>
          <p:nvPr>
            <p:ph type="body" sz="half" idx="48"/>
          </p:nvPr>
        </p:nvSpPr>
        <p:spPr>
          <a:xfrm>
            <a:off x="2543286" y="1934937"/>
            <a:ext cx="1890000" cy="634849"/>
          </a:xfrm>
        </p:spPr>
        <p:txBody>
          <a:bodyPr tIns="0" anchor="t" anchorCtr="0">
            <a:noAutofit/>
          </a:bodyPr>
          <a:lstStyle>
            <a:lvl1pPr marL="0" indent="0">
              <a:spcBef>
                <a:spcPts val="0"/>
              </a:spcBef>
              <a:buNone/>
              <a:defRPr sz="1500" b="1">
                <a:solidFill>
                  <a:schemeClr val="accent1"/>
                </a:solidFill>
              </a:defRPr>
            </a:lvl1pPr>
            <a:lvl2pPr marL="267891" indent="-128588">
              <a:buFont typeface="Arial" panose="020B0604020202020204" pitchFamily="34" charset="0"/>
              <a:buChar char="•"/>
              <a:defRPr sz="11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7" name="Объект 2"/>
          <p:cNvSpPr>
            <a:spLocks noGrp="1"/>
          </p:cNvSpPr>
          <p:nvPr>
            <p:ph sz="quarter" idx="49"/>
          </p:nvPr>
        </p:nvSpPr>
        <p:spPr>
          <a:xfrm>
            <a:off x="2542031" y="1059582"/>
            <a:ext cx="756000" cy="774938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8" name="Текст 3"/>
          <p:cNvSpPr>
            <a:spLocks noGrp="1"/>
          </p:cNvSpPr>
          <p:nvPr>
            <p:ph type="body" sz="half" idx="50"/>
          </p:nvPr>
        </p:nvSpPr>
        <p:spPr>
          <a:xfrm>
            <a:off x="4717997" y="1934937"/>
            <a:ext cx="1890000" cy="634849"/>
          </a:xfrm>
        </p:spPr>
        <p:txBody>
          <a:bodyPr tIns="0" anchor="t" anchorCtr="0">
            <a:noAutofit/>
          </a:bodyPr>
          <a:lstStyle>
            <a:lvl1pPr marL="0" indent="0">
              <a:spcBef>
                <a:spcPts val="0"/>
              </a:spcBef>
              <a:buNone/>
              <a:defRPr sz="1500" b="1">
                <a:solidFill>
                  <a:schemeClr val="accent1"/>
                </a:solidFill>
              </a:defRPr>
            </a:lvl1pPr>
            <a:lvl2pPr marL="267891" indent="-128588">
              <a:buFont typeface="Arial" panose="020B0604020202020204" pitchFamily="34" charset="0"/>
              <a:buChar char="•"/>
              <a:defRPr sz="11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9" name="Объект 2"/>
          <p:cNvSpPr>
            <a:spLocks noGrp="1"/>
          </p:cNvSpPr>
          <p:nvPr>
            <p:ph sz="quarter" idx="51"/>
          </p:nvPr>
        </p:nvSpPr>
        <p:spPr>
          <a:xfrm>
            <a:off x="4716742" y="1059582"/>
            <a:ext cx="756000" cy="774938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60" name="Текст 3"/>
          <p:cNvSpPr>
            <a:spLocks noGrp="1"/>
          </p:cNvSpPr>
          <p:nvPr>
            <p:ph type="body" sz="half" idx="52"/>
          </p:nvPr>
        </p:nvSpPr>
        <p:spPr>
          <a:xfrm>
            <a:off x="6891453" y="1934937"/>
            <a:ext cx="1890000" cy="634849"/>
          </a:xfrm>
        </p:spPr>
        <p:txBody>
          <a:bodyPr tIns="0" anchor="t" anchorCtr="0">
            <a:noAutofit/>
          </a:bodyPr>
          <a:lstStyle>
            <a:lvl1pPr marL="0" indent="0">
              <a:spcBef>
                <a:spcPts val="0"/>
              </a:spcBef>
              <a:buNone/>
              <a:defRPr sz="1500" b="1">
                <a:solidFill>
                  <a:schemeClr val="accent1"/>
                </a:solidFill>
              </a:defRPr>
            </a:lvl1pPr>
            <a:lvl2pPr marL="267891" indent="-128588">
              <a:buFont typeface="Arial" panose="020B0604020202020204" pitchFamily="34" charset="0"/>
              <a:buChar char="•"/>
              <a:defRPr sz="11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61" name="Объект 2"/>
          <p:cNvSpPr>
            <a:spLocks noGrp="1"/>
          </p:cNvSpPr>
          <p:nvPr>
            <p:ph sz="quarter" idx="53"/>
          </p:nvPr>
        </p:nvSpPr>
        <p:spPr>
          <a:xfrm>
            <a:off x="6890198" y="1059582"/>
            <a:ext cx="756000" cy="774938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13173608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писок_1х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6A4E01-BE24-7440-A9F7-9A774E86CE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cxnSp>
        <p:nvCxnSpPr>
          <p:cNvPr id="14" name="Прямая соединительная линия 13"/>
          <p:cNvCxnSpPr/>
          <p:nvPr userDrawn="1"/>
        </p:nvCxnSpPr>
        <p:spPr>
          <a:xfrm>
            <a:off x="367320" y="2620269"/>
            <a:ext cx="1508400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Объект 2"/>
          <p:cNvSpPr>
            <a:spLocks noGrp="1"/>
          </p:cNvSpPr>
          <p:nvPr>
            <p:ph sz="quarter" idx="33"/>
          </p:nvPr>
        </p:nvSpPr>
        <p:spPr>
          <a:xfrm>
            <a:off x="367319" y="2738437"/>
            <a:ext cx="1508670" cy="1966913"/>
          </a:xfrm>
        </p:spPr>
        <p:txBody>
          <a:bodyPr>
            <a:noAutofit/>
          </a:bodyPr>
          <a:lstStyle>
            <a:lvl1pPr>
              <a:spcBef>
                <a:spcPts val="450"/>
              </a:spcBef>
              <a:defRPr sz="1400"/>
            </a:lvl1pPr>
            <a:lvl2pPr marL="0" indent="0">
              <a:buClr>
                <a:schemeClr val="accent1"/>
              </a:buClr>
              <a:buNone/>
              <a:def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spcBef>
                <a:spcPts val="225"/>
              </a:spcBef>
              <a:defRPr sz="900"/>
            </a:lvl3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6" name="Текст 3"/>
          <p:cNvSpPr>
            <a:spLocks noGrp="1"/>
          </p:cNvSpPr>
          <p:nvPr>
            <p:ph type="body" sz="half" idx="37"/>
          </p:nvPr>
        </p:nvSpPr>
        <p:spPr>
          <a:xfrm>
            <a:off x="367319" y="2279914"/>
            <a:ext cx="1508400" cy="289871"/>
          </a:xfrm>
        </p:spPr>
        <p:txBody>
          <a:bodyPr tIns="0" anchor="b" anchorCtr="0">
            <a:noAutofit/>
          </a:bodyPr>
          <a:lstStyle>
            <a:lvl1pPr marL="0" indent="0">
              <a:spcBef>
                <a:spcPts val="0"/>
              </a:spcBef>
              <a:buNone/>
              <a:defRPr sz="1400" b="1">
                <a:solidFill>
                  <a:schemeClr val="accent1"/>
                </a:solidFill>
              </a:defRPr>
            </a:lvl1pPr>
            <a:lvl2pPr marL="267891" indent="-128588">
              <a:buFont typeface="Arial" panose="020B0604020202020204" pitchFamily="34" charset="0"/>
              <a:buChar char="•"/>
              <a:defRPr sz="11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cxnSp>
        <p:nvCxnSpPr>
          <p:cNvPr id="24" name="Прямая соединительная линия 23"/>
          <p:cNvCxnSpPr/>
          <p:nvPr userDrawn="1"/>
        </p:nvCxnSpPr>
        <p:spPr>
          <a:xfrm>
            <a:off x="2094629" y="2620269"/>
            <a:ext cx="1508400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Объект 2"/>
          <p:cNvSpPr>
            <a:spLocks noGrp="1"/>
          </p:cNvSpPr>
          <p:nvPr>
            <p:ph sz="quarter" idx="38"/>
          </p:nvPr>
        </p:nvSpPr>
        <p:spPr>
          <a:xfrm>
            <a:off x="2094628" y="2738437"/>
            <a:ext cx="1508670" cy="1966913"/>
          </a:xfrm>
        </p:spPr>
        <p:txBody>
          <a:bodyPr>
            <a:noAutofit/>
          </a:bodyPr>
          <a:lstStyle>
            <a:lvl1pPr>
              <a:spcBef>
                <a:spcPts val="450"/>
              </a:spcBef>
              <a:defRPr sz="1400"/>
            </a:lvl1pPr>
            <a:lvl2pPr marL="0" indent="0">
              <a:buClr>
                <a:schemeClr val="accent1"/>
              </a:buClr>
              <a:buNone/>
              <a:def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spcBef>
                <a:spcPts val="225"/>
              </a:spcBef>
              <a:defRPr sz="900"/>
            </a:lvl3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half" idx="39"/>
          </p:nvPr>
        </p:nvSpPr>
        <p:spPr>
          <a:xfrm>
            <a:off x="2094628" y="2279914"/>
            <a:ext cx="1508400" cy="289871"/>
          </a:xfrm>
        </p:spPr>
        <p:txBody>
          <a:bodyPr vert="horz" lIns="0" tIns="0" rIns="0" bIns="0" rtlCol="0" anchor="b" anchorCtr="0">
            <a:noAutofit/>
          </a:bodyPr>
          <a:lstStyle>
            <a:lvl1pPr>
              <a:defRPr lang="ru-RU" sz="1400" b="1" dirty="0">
                <a:solidFill>
                  <a:schemeClr val="accent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ru-RU" dirty="0"/>
              <a:t>Образец текста</a:t>
            </a:r>
          </a:p>
        </p:txBody>
      </p:sp>
      <p:cxnSp>
        <p:nvCxnSpPr>
          <p:cNvPr id="27" name="Прямая соединительная линия 26"/>
          <p:cNvCxnSpPr/>
          <p:nvPr userDrawn="1"/>
        </p:nvCxnSpPr>
        <p:spPr>
          <a:xfrm>
            <a:off x="3821938" y="2620269"/>
            <a:ext cx="1508400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Объект 2"/>
          <p:cNvSpPr>
            <a:spLocks noGrp="1"/>
          </p:cNvSpPr>
          <p:nvPr>
            <p:ph sz="quarter" idx="40"/>
          </p:nvPr>
        </p:nvSpPr>
        <p:spPr>
          <a:xfrm>
            <a:off x="3821937" y="2738437"/>
            <a:ext cx="1508670" cy="1966913"/>
          </a:xfrm>
        </p:spPr>
        <p:txBody>
          <a:bodyPr>
            <a:noAutofit/>
          </a:bodyPr>
          <a:lstStyle>
            <a:lvl1pPr>
              <a:spcBef>
                <a:spcPts val="450"/>
              </a:spcBef>
              <a:defRPr sz="1400"/>
            </a:lvl1pPr>
            <a:lvl2pPr marL="0" indent="0">
              <a:buClr>
                <a:schemeClr val="accent1"/>
              </a:buClr>
              <a:buNone/>
              <a:def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spcBef>
                <a:spcPts val="225"/>
              </a:spcBef>
              <a:defRPr sz="900"/>
            </a:lvl3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half" idx="41"/>
          </p:nvPr>
        </p:nvSpPr>
        <p:spPr>
          <a:xfrm>
            <a:off x="3821937" y="2279914"/>
            <a:ext cx="1508400" cy="289871"/>
          </a:xfrm>
        </p:spPr>
        <p:txBody>
          <a:bodyPr vert="horz" lIns="0" tIns="0" rIns="0" bIns="0" rtlCol="0" anchor="b" anchorCtr="0">
            <a:noAutofit/>
          </a:bodyPr>
          <a:lstStyle>
            <a:lvl1pPr>
              <a:defRPr lang="ru-RU" sz="1400" b="1" dirty="0">
                <a:solidFill>
                  <a:schemeClr val="accent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ru-RU" dirty="0"/>
              <a:t>Образец текста</a:t>
            </a:r>
          </a:p>
        </p:txBody>
      </p:sp>
      <p:cxnSp>
        <p:nvCxnSpPr>
          <p:cNvPr id="30" name="Прямая соединительная линия 29"/>
          <p:cNvCxnSpPr/>
          <p:nvPr userDrawn="1"/>
        </p:nvCxnSpPr>
        <p:spPr>
          <a:xfrm>
            <a:off x="5549247" y="2620269"/>
            <a:ext cx="1508400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Объект 2"/>
          <p:cNvSpPr>
            <a:spLocks noGrp="1"/>
          </p:cNvSpPr>
          <p:nvPr>
            <p:ph sz="quarter" idx="42"/>
          </p:nvPr>
        </p:nvSpPr>
        <p:spPr>
          <a:xfrm>
            <a:off x="5549246" y="2738437"/>
            <a:ext cx="1508670" cy="1966913"/>
          </a:xfrm>
        </p:spPr>
        <p:txBody>
          <a:bodyPr>
            <a:noAutofit/>
          </a:bodyPr>
          <a:lstStyle>
            <a:lvl1pPr>
              <a:spcBef>
                <a:spcPts val="450"/>
              </a:spcBef>
              <a:defRPr sz="1400"/>
            </a:lvl1pPr>
            <a:lvl2pPr marL="0" indent="0">
              <a:buClr>
                <a:schemeClr val="accent1"/>
              </a:buClr>
              <a:buNone/>
              <a:def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spcBef>
                <a:spcPts val="225"/>
              </a:spcBef>
              <a:defRPr sz="900"/>
            </a:lvl3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0" name="Текст 3"/>
          <p:cNvSpPr>
            <a:spLocks noGrp="1"/>
          </p:cNvSpPr>
          <p:nvPr>
            <p:ph type="body" sz="half" idx="43"/>
          </p:nvPr>
        </p:nvSpPr>
        <p:spPr>
          <a:xfrm>
            <a:off x="5549246" y="2279914"/>
            <a:ext cx="1508400" cy="289871"/>
          </a:xfrm>
        </p:spPr>
        <p:txBody>
          <a:bodyPr vert="horz" lIns="0" tIns="0" rIns="0" bIns="0" rtlCol="0" anchor="b" anchorCtr="0">
            <a:noAutofit/>
          </a:bodyPr>
          <a:lstStyle>
            <a:lvl1pPr>
              <a:defRPr lang="ru-RU" sz="1400" b="1" dirty="0">
                <a:solidFill>
                  <a:schemeClr val="accent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ru-RU" dirty="0"/>
              <a:t>Образец текста</a:t>
            </a:r>
          </a:p>
        </p:txBody>
      </p:sp>
      <p:cxnSp>
        <p:nvCxnSpPr>
          <p:cNvPr id="41" name="Прямая соединительная линия 40"/>
          <p:cNvCxnSpPr/>
          <p:nvPr userDrawn="1"/>
        </p:nvCxnSpPr>
        <p:spPr>
          <a:xfrm>
            <a:off x="7276555" y="2620269"/>
            <a:ext cx="1508400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2" name="Объект 2"/>
          <p:cNvSpPr>
            <a:spLocks noGrp="1"/>
          </p:cNvSpPr>
          <p:nvPr>
            <p:ph sz="quarter" idx="44"/>
          </p:nvPr>
        </p:nvSpPr>
        <p:spPr>
          <a:xfrm>
            <a:off x="7276554" y="2738437"/>
            <a:ext cx="1508670" cy="1966913"/>
          </a:xfrm>
        </p:spPr>
        <p:txBody>
          <a:bodyPr>
            <a:noAutofit/>
          </a:bodyPr>
          <a:lstStyle>
            <a:lvl1pPr>
              <a:spcBef>
                <a:spcPts val="450"/>
              </a:spcBef>
              <a:defRPr sz="1400"/>
            </a:lvl1pPr>
            <a:lvl2pPr marL="0" indent="0">
              <a:buClr>
                <a:schemeClr val="accent1"/>
              </a:buClr>
              <a:buNone/>
              <a:def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spcBef>
                <a:spcPts val="225"/>
              </a:spcBef>
              <a:defRPr sz="900"/>
            </a:lvl3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3" name="Текст 3"/>
          <p:cNvSpPr>
            <a:spLocks noGrp="1"/>
          </p:cNvSpPr>
          <p:nvPr>
            <p:ph type="body" sz="half" idx="45"/>
          </p:nvPr>
        </p:nvSpPr>
        <p:spPr>
          <a:xfrm>
            <a:off x="7276554" y="2279914"/>
            <a:ext cx="1508400" cy="289871"/>
          </a:xfrm>
        </p:spPr>
        <p:txBody>
          <a:bodyPr vert="horz" lIns="0" tIns="0" rIns="0" bIns="0" rtlCol="0" anchor="b" anchorCtr="0">
            <a:noAutofit/>
          </a:bodyPr>
          <a:lstStyle>
            <a:lvl1pPr>
              <a:defRPr lang="ru-RU" sz="1400" b="1" dirty="0">
                <a:solidFill>
                  <a:schemeClr val="accent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ru-RU" dirty="0"/>
              <a:t>Образец текста</a:t>
            </a:r>
          </a:p>
        </p:txBody>
      </p:sp>
      <p:sp>
        <p:nvSpPr>
          <p:cNvPr id="19" name="Объект 2"/>
          <p:cNvSpPr>
            <a:spLocks noGrp="1"/>
          </p:cNvSpPr>
          <p:nvPr>
            <p:ph sz="quarter" idx="29"/>
          </p:nvPr>
        </p:nvSpPr>
        <p:spPr>
          <a:xfrm>
            <a:off x="367319" y="1491630"/>
            <a:ext cx="684000" cy="70200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2" name="Объект 2"/>
          <p:cNvSpPr>
            <a:spLocks noGrp="1"/>
          </p:cNvSpPr>
          <p:nvPr>
            <p:ph sz="quarter" idx="46"/>
          </p:nvPr>
        </p:nvSpPr>
        <p:spPr>
          <a:xfrm>
            <a:off x="2094628" y="1491630"/>
            <a:ext cx="684000" cy="70200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3" name="Объект 2"/>
          <p:cNvSpPr>
            <a:spLocks noGrp="1"/>
          </p:cNvSpPr>
          <p:nvPr>
            <p:ph sz="quarter" idx="47"/>
          </p:nvPr>
        </p:nvSpPr>
        <p:spPr>
          <a:xfrm>
            <a:off x="3821937" y="1491630"/>
            <a:ext cx="684000" cy="70200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4" name="Объект 2"/>
          <p:cNvSpPr>
            <a:spLocks noGrp="1"/>
          </p:cNvSpPr>
          <p:nvPr>
            <p:ph sz="quarter" idx="48"/>
          </p:nvPr>
        </p:nvSpPr>
        <p:spPr>
          <a:xfrm>
            <a:off x="5549247" y="1491630"/>
            <a:ext cx="684000" cy="70200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5" name="Объект 2"/>
          <p:cNvSpPr>
            <a:spLocks noGrp="1"/>
          </p:cNvSpPr>
          <p:nvPr>
            <p:ph sz="quarter" idx="49"/>
          </p:nvPr>
        </p:nvSpPr>
        <p:spPr>
          <a:xfrm>
            <a:off x="7276554" y="1491630"/>
            <a:ext cx="684000" cy="70200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8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923925" y="4885136"/>
            <a:ext cx="7208838" cy="115876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spcBef>
                <a:spcPts val="0"/>
              </a:spcBef>
              <a:defRPr sz="800"/>
            </a:lvl1pPr>
          </a:lstStyle>
          <a:p>
            <a:pPr lvl="0"/>
            <a:r>
              <a:rPr lang="ru-RU" dirty="0"/>
              <a:t>Введите текст сноски</a:t>
            </a:r>
          </a:p>
        </p:txBody>
      </p:sp>
    </p:spTree>
    <p:extLst>
      <p:ext uri="{BB962C8B-B14F-4D97-AF65-F5344CB8AC3E}">
        <p14:creationId xmlns:p14="http://schemas.microsoft.com/office/powerpoint/2010/main" val="4199446791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писок_1х6_горизонтал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08279" y="4843403"/>
            <a:ext cx="538207" cy="199800"/>
          </a:xfrm>
        </p:spPr>
        <p:txBody>
          <a:bodyPr/>
          <a:lstStyle/>
          <a:p>
            <a:pPr>
              <a:defRPr/>
            </a:pPr>
            <a:fld id="{856A4E01-BE24-7440-A9F7-9A774E86CE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half" idx="25"/>
          </p:nvPr>
        </p:nvSpPr>
        <p:spPr>
          <a:xfrm>
            <a:off x="1297234" y="827021"/>
            <a:ext cx="1703172" cy="540000"/>
          </a:xfrm>
        </p:spPr>
        <p:txBody>
          <a:bodyPr tIns="0" anchor="t">
            <a:noAutofit/>
          </a:bodyPr>
          <a:lstStyle>
            <a:lvl1pPr marL="0" indent="0">
              <a:spcBef>
                <a:spcPts val="0"/>
              </a:spcBef>
              <a:buNone/>
              <a:defRPr sz="1500" b="1">
                <a:solidFill>
                  <a:schemeClr val="accent1"/>
                </a:solidFill>
              </a:defRPr>
            </a:lvl1pPr>
            <a:lvl2pPr marL="267891" indent="-128588">
              <a:buFont typeface="Arial" panose="020B0604020202020204" pitchFamily="34" charset="0"/>
              <a:buChar char="•"/>
              <a:defRPr sz="11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27" name="Объект 2"/>
          <p:cNvSpPr>
            <a:spLocks noGrp="1"/>
          </p:cNvSpPr>
          <p:nvPr>
            <p:ph sz="quarter" idx="26"/>
          </p:nvPr>
        </p:nvSpPr>
        <p:spPr>
          <a:xfrm>
            <a:off x="3331256" y="827021"/>
            <a:ext cx="5450339" cy="540000"/>
          </a:xfrm>
        </p:spPr>
        <p:txBody>
          <a:bodyPr>
            <a:noAutofit/>
          </a:bodyPr>
          <a:lstStyle>
            <a:lvl1pPr>
              <a:spcBef>
                <a:spcPts val="450"/>
              </a:spcBef>
              <a:defRPr sz="1500"/>
            </a:lvl1pPr>
            <a:lvl2pPr>
              <a:spcBef>
                <a:spcPts val="300"/>
              </a:spcBef>
              <a:defRPr sz="1100"/>
            </a:lvl2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8" name="Текст 3"/>
          <p:cNvSpPr>
            <a:spLocks noGrp="1"/>
          </p:cNvSpPr>
          <p:nvPr>
            <p:ph type="body" sz="half" idx="37"/>
          </p:nvPr>
        </p:nvSpPr>
        <p:spPr>
          <a:xfrm>
            <a:off x="1297234" y="4161688"/>
            <a:ext cx="1703172" cy="540000"/>
          </a:xfrm>
        </p:spPr>
        <p:txBody>
          <a:bodyPr vert="horz" lIns="0" tIns="0" rIns="0" bIns="0" rtlCol="0" anchor="t">
            <a:noAutofit/>
          </a:bodyPr>
          <a:lstStyle>
            <a:lvl1pPr>
              <a:defRPr lang="ru-RU" b="1" dirty="0">
                <a:solidFill>
                  <a:schemeClr val="accent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ru-RU" dirty="0"/>
              <a:t>Образец текста</a:t>
            </a:r>
          </a:p>
        </p:txBody>
      </p:sp>
      <p:sp>
        <p:nvSpPr>
          <p:cNvPr id="20" name="Текст 3"/>
          <p:cNvSpPr>
            <a:spLocks noGrp="1"/>
          </p:cNvSpPr>
          <p:nvPr>
            <p:ph type="body" sz="half" idx="39"/>
          </p:nvPr>
        </p:nvSpPr>
        <p:spPr>
          <a:xfrm>
            <a:off x="1301262" y="2160887"/>
            <a:ext cx="1703172" cy="540000"/>
          </a:xfrm>
        </p:spPr>
        <p:txBody>
          <a:bodyPr vert="horz" lIns="0" tIns="0" rIns="0" bIns="0" rtlCol="0" anchor="t">
            <a:noAutofit/>
          </a:bodyPr>
          <a:lstStyle>
            <a:lvl1pPr>
              <a:defRPr lang="ru-RU" b="1" dirty="0">
                <a:solidFill>
                  <a:schemeClr val="accent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ru-RU" dirty="0"/>
              <a:t>Образец текста</a:t>
            </a:r>
          </a:p>
        </p:txBody>
      </p:sp>
      <p:sp>
        <p:nvSpPr>
          <p:cNvPr id="22" name="Текст 3"/>
          <p:cNvSpPr>
            <a:spLocks noGrp="1"/>
          </p:cNvSpPr>
          <p:nvPr>
            <p:ph type="body" sz="half" idx="41"/>
          </p:nvPr>
        </p:nvSpPr>
        <p:spPr>
          <a:xfrm>
            <a:off x="1301262" y="2827820"/>
            <a:ext cx="1703172" cy="540000"/>
          </a:xfrm>
        </p:spPr>
        <p:txBody>
          <a:bodyPr vert="horz" lIns="0" tIns="0" rIns="0" bIns="0" rtlCol="0" anchor="t">
            <a:noAutofit/>
          </a:bodyPr>
          <a:lstStyle>
            <a:lvl1pPr>
              <a:defRPr lang="ru-RU" b="1" dirty="0">
                <a:solidFill>
                  <a:schemeClr val="accent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ru-RU" dirty="0"/>
              <a:t>Образец текста</a:t>
            </a:r>
          </a:p>
        </p:txBody>
      </p:sp>
      <p:sp>
        <p:nvSpPr>
          <p:cNvPr id="24" name="Текст 3"/>
          <p:cNvSpPr>
            <a:spLocks noGrp="1"/>
          </p:cNvSpPr>
          <p:nvPr>
            <p:ph type="body" sz="half" idx="43"/>
          </p:nvPr>
        </p:nvSpPr>
        <p:spPr>
          <a:xfrm>
            <a:off x="1301262" y="3494753"/>
            <a:ext cx="1703172" cy="540000"/>
          </a:xfrm>
        </p:spPr>
        <p:txBody>
          <a:bodyPr vert="horz" lIns="0" tIns="0" rIns="0" bIns="0" rtlCol="0" anchor="t">
            <a:noAutofit/>
          </a:bodyPr>
          <a:lstStyle>
            <a:lvl1pPr>
              <a:defRPr lang="ru-RU" b="1" dirty="0">
                <a:solidFill>
                  <a:schemeClr val="accent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ru-RU" dirty="0"/>
              <a:t>Образец текста</a:t>
            </a:r>
          </a:p>
        </p:txBody>
      </p:sp>
      <p:sp>
        <p:nvSpPr>
          <p:cNvPr id="40" name="Текст 3"/>
          <p:cNvSpPr>
            <a:spLocks noGrp="1"/>
          </p:cNvSpPr>
          <p:nvPr>
            <p:ph type="body" sz="half" idx="45"/>
          </p:nvPr>
        </p:nvSpPr>
        <p:spPr>
          <a:xfrm>
            <a:off x="1301262" y="1493954"/>
            <a:ext cx="1703172" cy="540000"/>
          </a:xfrm>
        </p:spPr>
        <p:txBody>
          <a:bodyPr vert="horz" lIns="0" tIns="0" rIns="0" bIns="0" rtlCol="0" anchor="t">
            <a:noAutofit/>
          </a:bodyPr>
          <a:lstStyle>
            <a:lvl1pPr>
              <a:defRPr lang="ru-RU" b="1" dirty="0">
                <a:solidFill>
                  <a:schemeClr val="accent1"/>
                </a:solidFill>
              </a:defRPr>
            </a:lvl1pPr>
          </a:lstStyle>
          <a:p>
            <a:pPr lvl="0">
              <a:spcBef>
                <a:spcPts val="0"/>
              </a:spcBef>
            </a:pPr>
            <a:r>
              <a:rPr lang="ru-RU" dirty="0"/>
              <a:t>Образец текста</a:t>
            </a:r>
          </a:p>
        </p:txBody>
      </p:sp>
      <p:sp>
        <p:nvSpPr>
          <p:cNvPr id="41" name="Объект 2"/>
          <p:cNvSpPr>
            <a:spLocks noGrp="1"/>
          </p:cNvSpPr>
          <p:nvPr>
            <p:ph sz="quarter" idx="46"/>
          </p:nvPr>
        </p:nvSpPr>
        <p:spPr>
          <a:xfrm>
            <a:off x="3335284" y="1493954"/>
            <a:ext cx="5450339" cy="540000"/>
          </a:xfrm>
        </p:spPr>
        <p:txBody>
          <a:bodyPr>
            <a:noAutofit/>
          </a:bodyPr>
          <a:lstStyle>
            <a:lvl1pPr>
              <a:spcBef>
                <a:spcPts val="450"/>
              </a:spcBef>
              <a:defRPr sz="1500"/>
            </a:lvl1pPr>
            <a:lvl2pPr algn="l" defTabSz="6858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defRPr lang="ru-RU" sz="11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7" name="Объект 2"/>
          <p:cNvSpPr>
            <a:spLocks noGrp="1"/>
          </p:cNvSpPr>
          <p:nvPr>
            <p:ph sz="quarter" idx="48"/>
          </p:nvPr>
        </p:nvSpPr>
        <p:spPr>
          <a:xfrm>
            <a:off x="3335284" y="4161688"/>
            <a:ext cx="5450339" cy="540000"/>
          </a:xfrm>
        </p:spPr>
        <p:txBody>
          <a:bodyPr>
            <a:noAutofit/>
          </a:bodyPr>
          <a:lstStyle>
            <a:lvl1pPr>
              <a:spcBef>
                <a:spcPts val="450"/>
              </a:spcBef>
              <a:defRPr sz="1500"/>
            </a:lvl1pPr>
            <a:lvl2pPr algn="l" defTabSz="6858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defRPr lang="ru-RU" sz="11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28" name="Объект 2"/>
          <p:cNvSpPr>
            <a:spLocks noGrp="1"/>
          </p:cNvSpPr>
          <p:nvPr>
            <p:ph sz="quarter" idx="49"/>
          </p:nvPr>
        </p:nvSpPr>
        <p:spPr>
          <a:xfrm>
            <a:off x="3335284" y="3494753"/>
            <a:ext cx="5450339" cy="540000"/>
          </a:xfrm>
        </p:spPr>
        <p:txBody>
          <a:bodyPr>
            <a:noAutofit/>
          </a:bodyPr>
          <a:lstStyle>
            <a:lvl1pPr>
              <a:spcBef>
                <a:spcPts val="450"/>
              </a:spcBef>
              <a:defRPr sz="1500"/>
            </a:lvl1pPr>
            <a:lvl2pPr algn="l" defTabSz="6858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defRPr lang="ru-RU" sz="11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29" name="Объект 2"/>
          <p:cNvSpPr>
            <a:spLocks noGrp="1"/>
          </p:cNvSpPr>
          <p:nvPr>
            <p:ph sz="quarter" idx="50"/>
          </p:nvPr>
        </p:nvSpPr>
        <p:spPr>
          <a:xfrm>
            <a:off x="3335284" y="2827820"/>
            <a:ext cx="5450339" cy="540000"/>
          </a:xfrm>
        </p:spPr>
        <p:txBody>
          <a:bodyPr>
            <a:noAutofit/>
          </a:bodyPr>
          <a:lstStyle>
            <a:lvl1pPr>
              <a:spcBef>
                <a:spcPts val="450"/>
              </a:spcBef>
              <a:defRPr sz="1500"/>
            </a:lvl1pPr>
            <a:lvl2pPr algn="l" defTabSz="6858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defRPr lang="ru-RU" sz="11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0" name="Объект 2"/>
          <p:cNvSpPr>
            <a:spLocks noGrp="1"/>
          </p:cNvSpPr>
          <p:nvPr>
            <p:ph sz="quarter" idx="51"/>
          </p:nvPr>
        </p:nvSpPr>
        <p:spPr>
          <a:xfrm>
            <a:off x="3335284" y="2160887"/>
            <a:ext cx="5450339" cy="540000"/>
          </a:xfrm>
        </p:spPr>
        <p:txBody>
          <a:bodyPr>
            <a:noAutofit/>
          </a:bodyPr>
          <a:lstStyle>
            <a:lvl1pPr>
              <a:spcBef>
                <a:spcPts val="450"/>
              </a:spcBef>
              <a:defRPr sz="1500"/>
            </a:lvl1pPr>
            <a:lvl2pPr algn="l" defTabSz="6858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defRPr lang="ru-RU" sz="11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9" name="Объект 2"/>
          <p:cNvSpPr>
            <a:spLocks noGrp="1"/>
          </p:cNvSpPr>
          <p:nvPr>
            <p:ph sz="quarter" idx="29"/>
          </p:nvPr>
        </p:nvSpPr>
        <p:spPr>
          <a:xfrm>
            <a:off x="367319" y="827021"/>
            <a:ext cx="612000" cy="43200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23" name="Объект 2"/>
          <p:cNvSpPr>
            <a:spLocks noGrp="1"/>
          </p:cNvSpPr>
          <p:nvPr>
            <p:ph sz="quarter" idx="52"/>
          </p:nvPr>
        </p:nvSpPr>
        <p:spPr>
          <a:xfrm>
            <a:off x="367319" y="1493954"/>
            <a:ext cx="612000" cy="43200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25" name="Объект 2"/>
          <p:cNvSpPr>
            <a:spLocks noGrp="1"/>
          </p:cNvSpPr>
          <p:nvPr>
            <p:ph sz="quarter" idx="53"/>
          </p:nvPr>
        </p:nvSpPr>
        <p:spPr>
          <a:xfrm>
            <a:off x="367319" y="2160887"/>
            <a:ext cx="612000" cy="43200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1" name="Объект 2"/>
          <p:cNvSpPr>
            <a:spLocks noGrp="1"/>
          </p:cNvSpPr>
          <p:nvPr>
            <p:ph sz="quarter" idx="54"/>
          </p:nvPr>
        </p:nvSpPr>
        <p:spPr>
          <a:xfrm>
            <a:off x="367319" y="2827820"/>
            <a:ext cx="612000" cy="43200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2" name="Объект 2"/>
          <p:cNvSpPr>
            <a:spLocks noGrp="1"/>
          </p:cNvSpPr>
          <p:nvPr>
            <p:ph sz="quarter" idx="55"/>
          </p:nvPr>
        </p:nvSpPr>
        <p:spPr>
          <a:xfrm>
            <a:off x="367319" y="3494753"/>
            <a:ext cx="612000" cy="43200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3" name="Объект 2"/>
          <p:cNvSpPr>
            <a:spLocks noGrp="1"/>
          </p:cNvSpPr>
          <p:nvPr>
            <p:ph sz="quarter" idx="56"/>
          </p:nvPr>
        </p:nvSpPr>
        <p:spPr>
          <a:xfrm>
            <a:off x="367319" y="4165350"/>
            <a:ext cx="612000" cy="43200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5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923925" y="4885136"/>
            <a:ext cx="7208838" cy="115876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spcBef>
                <a:spcPts val="0"/>
              </a:spcBef>
              <a:defRPr sz="800"/>
            </a:lvl1pPr>
          </a:lstStyle>
          <a:p>
            <a:pPr lvl="0"/>
            <a:r>
              <a:rPr lang="ru-RU" dirty="0"/>
              <a:t>Введите текст сноски</a:t>
            </a:r>
          </a:p>
        </p:txBody>
      </p:sp>
    </p:spTree>
    <p:extLst>
      <p:ext uri="{BB962C8B-B14F-4D97-AF65-F5344CB8AC3E}">
        <p14:creationId xmlns:p14="http://schemas.microsoft.com/office/powerpoint/2010/main" val="935632078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25FAA2-3AC0-9549-8919-C5BE94FEE86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28" name="object 12"/>
          <p:cNvSpPr>
            <a:spLocks/>
          </p:cNvSpPr>
          <p:nvPr userDrawn="1"/>
        </p:nvSpPr>
        <p:spPr bwMode="auto">
          <a:xfrm>
            <a:off x="374655" y="855359"/>
            <a:ext cx="122238" cy="141685"/>
          </a:xfrm>
          <a:custGeom>
            <a:avLst/>
            <a:gdLst>
              <a:gd name="T0" fmla="*/ 52796 w 123190"/>
              <a:gd name="T1" fmla="*/ 0 h 187960"/>
              <a:gd name="T2" fmla="*/ 0 w 123190"/>
              <a:gd name="T3" fmla="*/ 0 h 187960"/>
              <a:gd name="T4" fmla="*/ 61253 w 123190"/>
              <a:gd name="T5" fmla="*/ 98607 h 187960"/>
              <a:gd name="T6" fmla="*/ 0 w 123190"/>
              <a:gd name="T7" fmla="*/ 197207 h 187960"/>
              <a:gd name="T8" fmla="*/ 52796 w 123190"/>
              <a:gd name="T9" fmla="*/ 197207 h 187960"/>
              <a:gd name="T10" fmla="*/ 114003 w 123190"/>
              <a:gd name="T11" fmla="*/ 98607 h 187960"/>
              <a:gd name="T12" fmla="*/ 52796 w 123190"/>
              <a:gd name="T13" fmla="*/ 0 h 18796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3190" h="187960">
                <a:moveTo>
                  <a:pt x="57055" y="0"/>
                </a:moveTo>
                <a:lnTo>
                  <a:pt x="0" y="0"/>
                </a:lnTo>
                <a:lnTo>
                  <a:pt x="66196" y="93745"/>
                </a:lnTo>
                <a:lnTo>
                  <a:pt x="0" y="187481"/>
                </a:lnTo>
                <a:lnTo>
                  <a:pt x="57055" y="187481"/>
                </a:lnTo>
                <a:lnTo>
                  <a:pt x="123200" y="93745"/>
                </a:lnTo>
                <a:lnTo>
                  <a:pt x="57055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 sz="1100" dirty="0">
              <a:latin typeface="+mn-lt"/>
              <a:ea typeface="Arial"/>
              <a:cs typeface="Arial"/>
            </a:endParaRPr>
          </a:p>
        </p:txBody>
      </p:sp>
      <p:sp>
        <p:nvSpPr>
          <p:cNvPr id="29" name="Текст 16"/>
          <p:cNvSpPr>
            <a:spLocks noGrp="1"/>
          </p:cNvSpPr>
          <p:nvPr>
            <p:ph type="body" sz="quarter" idx="16"/>
          </p:nvPr>
        </p:nvSpPr>
        <p:spPr>
          <a:xfrm>
            <a:off x="567811" y="822769"/>
            <a:ext cx="8217415" cy="385763"/>
          </a:xfrm>
        </p:spPr>
        <p:txBody>
          <a:bodyPr anchor="t" anchorCtr="0"/>
          <a:lstStyle>
            <a:lvl1pPr>
              <a:spcBef>
                <a:spcPts val="0"/>
              </a:spcBef>
              <a:defRPr/>
            </a:lvl1pPr>
          </a:lstStyle>
          <a:p>
            <a:pPr lvl="0"/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7"/>
          </p:nvPr>
        </p:nvSpPr>
        <p:spPr>
          <a:xfrm>
            <a:off x="360486" y="1338262"/>
            <a:ext cx="8424739" cy="3367088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</p:txBody>
      </p:sp>
      <p:sp>
        <p:nvSpPr>
          <p:cNvPr id="9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923925" y="4885136"/>
            <a:ext cx="7208838" cy="115876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spcBef>
                <a:spcPts val="0"/>
              </a:spcBef>
              <a:defRPr sz="800"/>
            </a:lvl1pPr>
          </a:lstStyle>
          <a:p>
            <a:pPr lvl="0"/>
            <a:r>
              <a:rPr lang="ru-RU" dirty="0"/>
              <a:t>Введите текст сноски</a:t>
            </a:r>
          </a:p>
        </p:txBody>
      </p:sp>
    </p:spTree>
    <p:extLst>
      <p:ext uri="{BB962C8B-B14F-4D97-AF65-F5344CB8AC3E}">
        <p14:creationId xmlns:p14="http://schemas.microsoft.com/office/powerpoint/2010/main" val="42818587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 + Текст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25FAA2-3AC0-9549-8919-C5BE94FEE86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28" name="object 12"/>
          <p:cNvSpPr>
            <a:spLocks/>
          </p:cNvSpPr>
          <p:nvPr userDrawn="1"/>
        </p:nvSpPr>
        <p:spPr bwMode="auto">
          <a:xfrm>
            <a:off x="365856" y="855359"/>
            <a:ext cx="122238" cy="141685"/>
          </a:xfrm>
          <a:custGeom>
            <a:avLst/>
            <a:gdLst>
              <a:gd name="T0" fmla="*/ 52796 w 123190"/>
              <a:gd name="T1" fmla="*/ 0 h 187960"/>
              <a:gd name="T2" fmla="*/ 0 w 123190"/>
              <a:gd name="T3" fmla="*/ 0 h 187960"/>
              <a:gd name="T4" fmla="*/ 61253 w 123190"/>
              <a:gd name="T5" fmla="*/ 98607 h 187960"/>
              <a:gd name="T6" fmla="*/ 0 w 123190"/>
              <a:gd name="T7" fmla="*/ 197207 h 187960"/>
              <a:gd name="T8" fmla="*/ 52796 w 123190"/>
              <a:gd name="T9" fmla="*/ 197207 h 187960"/>
              <a:gd name="T10" fmla="*/ 114003 w 123190"/>
              <a:gd name="T11" fmla="*/ 98607 h 187960"/>
              <a:gd name="T12" fmla="*/ 52796 w 123190"/>
              <a:gd name="T13" fmla="*/ 0 h 18796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3190" h="187960">
                <a:moveTo>
                  <a:pt x="57055" y="0"/>
                </a:moveTo>
                <a:lnTo>
                  <a:pt x="0" y="0"/>
                </a:lnTo>
                <a:lnTo>
                  <a:pt x="66196" y="93745"/>
                </a:lnTo>
                <a:lnTo>
                  <a:pt x="0" y="187481"/>
                </a:lnTo>
                <a:lnTo>
                  <a:pt x="57055" y="187481"/>
                </a:lnTo>
                <a:lnTo>
                  <a:pt x="123200" y="93745"/>
                </a:lnTo>
                <a:lnTo>
                  <a:pt x="57055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 sz="1100" dirty="0">
              <a:latin typeface="+mn-lt"/>
              <a:ea typeface="Arial"/>
              <a:cs typeface="Arial"/>
            </a:endParaRPr>
          </a:p>
        </p:txBody>
      </p:sp>
      <p:sp>
        <p:nvSpPr>
          <p:cNvPr id="29" name="Текст 16"/>
          <p:cNvSpPr>
            <a:spLocks noGrp="1"/>
          </p:cNvSpPr>
          <p:nvPr>
            <p:ph type="body" sz="quarter" idx="16"/>
          </p:nvPr>
        </p:nvSpPr>
        <p:spPr>
          <a:xfrm>
            <a:off x="559012" y="822769"/>
            <a:ext cx="4012989" cy="385763"/>
          </a:xfrm>
        </p:spPr>
        <p:txBody>
          <a:bodyPr anchor="t" anchorCtr="0"/>
          <a:lstStyle>
            <a:lvl1pPr>
              <a:spcBef>
                <a:spcPts val="0"/>
              </a:spcBef>
              <a:defRPr/>
            </a:lvl1pPr>
          </a:lstStyle>
          <a:p>
            <a:pPr lvl="0"/>
            <a:endParaRPr lang="ru-RU" dirty="0"/>
          </a:p>
        </p:txBody>
      </p:sp>
      <p:sp>
        <p:nvSpPr>
          <p:cNvPr id="31" name="Диаграмма 22"/>
          <p:cNvSpPr>
            <a:spLocks noGrp="1"/>
          </p:cNvSpPr>
          <p:nvPr>
            <p:ph type="chart" sz="quarter" idx="18"/>
          </p:nvPr>
        </p:nvSpPr>
        <p:spPr>
          <a:xfrm>
            <a:off x="367321" y="1349901"/>
            <a:ext cx="4204680" cy="335544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9"/>
          </p:nvPr>
        </p:nvSpPr>
        <p:spPr>
          <a:xfrm>
            <a:off x="4950042" y="822770"/>
            <a:ext cx="3835184" cy="2333464"/>
          </a:xfrm>
        </p:spPr>
        <p:txBody>
          <a:bodyPr/>
          <a:lstStyle/>
          <a:p>
            <a:pPr lvl="0"/>
            <a:endParaRPr lang="ru-RU" dirty="0"/>
          </a:p>
        </p:txBody>
      </p:sp>
      <p:sp>
        <p:nvSpPr>
          <p:cNvPr id="10" name="Текст 3"/>
          <p:cNvSpPr>
            <a:spLocks noGrp="1"/>
          </p:cNvSpPr>
          <p:nvPr>
            <p:ph type="body" sz="quarter" idx="13" hasCustomPrompt="1"/>
          </p:nvPr>
        </p:nvSpPr>
        <p:spPr>
          <a:xfrm>
            <a:off x="923925" y="4885136"/>
            <a:ext cx="7208838" cy="115876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spcBef>
                <a:spcPts val="0"/>
              </a:spcBef>
              <a:defRPr sz="800"/>
            </a:lvl1pPr>
          </a:lstStyle>
          <a:p>
            <a:pPr lvl="0"/>
            <a:r>
              <a:rPr lang="ru-RU" dirty="0"/>
              <a:t>Введите текст сноски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20" hasCustomPrompt="1"/>
          </p:nvPr>
        </p:nvSpPr>
        <p:spPr>
          <a:xfrm>
            <a:off x="4950042" y="3435846"/>
            <a:ext cx="3835183" cy="1269504"/>
          </a:xfrm>
          <a:solidFill>
            <a:schemeClr val="tx1">
              <a:lumMod val="10000"/>
              <a:lumOff val="90000"/>
            </a:schemeClr>
          </a:solidFill>
        </p:spPr>
        <p:txBody>
          <a:bodyPr lIns="81000" tIns="81000" rIns="81000">
            <a:normAutofit/>
          </a:bodyPr>
          <a:lstStyle>
            <a:lvl1pPr>
              <a:spcBef>
                <a:spcPts val="450"/>
              </a:spcBef>
              <a:defRPr sz="1500" baseline="0"/>
            </a:lvl1pPr>
          </a:lstStyle>
          <a:p>
            <a:pPr lvl="0"/>
            <a:r>
              <a:rPr lang="ru-RU" dirty="0"/>
              <a:t>Выводы / дальнейшие действия</a:t>
            </a:r>
          </a:p>
        </p:txBody>
      </p:sp>
    </p:spTree>
    <p:extLst>
      <p:ext uri="{BB962C8B-B14F-4D97-AF65-F5344CB8AC3E}">
        <p14:creationId xmlns:p14="http://schemas.microsoft.com/office/powerpoint/2010/main" val="21119074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диаграммы + Текст вниз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25FAA2-3AC0-9549-8919-C5BE94FEE86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8" name="object 12"/>
          <p:cNvSpPr>
            <a:spLocks/>
          </p:cNvSpPr>
          <p:nvPr userDrawn="1"/>
        </p:nvSpPr>
        <p:spPr bwMode="auto">
          <a:xfrm>
            <a:off x="4726725" y="855359"/>
            <a:ext cx="122238" cy="141685"/>
          </a:xfrm>
          <a:custGeom>
            <a:avLst/>
            <a:gdLst>
              <a:gd name="T0" fmla="*/ 52796 w 123190"/>
              <a:gd name="T1" fmla="*/ 0 h 187960"/>
              <a:gd name="T2" fmla="*/ 0 w 123190"/>
              <a:gd name="T3" fmla="*/ 0 h 187960"/>
              <a:gd name="T4" fmla="*/ 61253 w 123190"/>
              <a:gd name="T5" fmla="*/ 98607 h 187960"/>
              <a:gd name="T6" fmla="*/ 0 w 123190"/>
              <a:gd name="T7" fmla="*/ 197207 h 187960"/>
              <a:gd name="T8" fmla="*/ 52796 w 123190"/>
              <a:gd name="T9" fmla="*/ 197207 h 187960"/>
              <a:gd name="T10" fmla="*/ 114003 w 123190"/>
              <a:gd name="T11" fmla="*/ 98607 h 187960"/>
              <a:gd name="T12" fmla="*/ 52796 w 123190"/>
              <a:gd name="T13" fmla="*/ 0 h 18796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3190" h="187960">
                <a:moveTo>
                  <a:pt x="57055" y="0"/>
                </a:moveTo>
                <a:lnTo>
                  <a:pt x="0" y="0"/>
                </a:lnTo>
                <a:lnTo>
                  <a:pt x="66196" y="93745"/>
                </a:lnTo>
                <a:lnTo>
                  <a:pt x="0" y="187481"/>
                </a:lnTo>
                <a:lnTo>
                  <a:pt x="57055" y="187481"/>
                </a:lnTo>
                <a:lnTo>
                  <a:pt x="123200" y="93745"/>
                </a:lnTo>
                <a:lnTo>
                  <a:pt x="57055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 sz="1100" dirty="0">
              <a:latin typeface="+mn-lt"/>
              <a:ea typeface="Arial"/>
              <a:cs typeface="Arial"/>
            </a:endParaRPr>
          </a:p>
        </p:txBody>
      </p:sp>
      <p:sp>
        <p:nvSpPr>
          <p:cNvPr id="19" name="Текст 16"/>
          <p:cNvSpPr>
            <a:spLocks noGrp="1"/>
          </p:cNvSpPr>
          <p:nvPr>
            <p:ph type="body" sz="quarter" idx="13"/>
          </p:nvPr>
        </p:nvSpPr>
        <p:spPr>
          <a:xfrm>
            <a:off x="4919879" y="822769"/>
            <a:ext cx="3852000" cy="385763"/>
          </a:xfrm>
        </p:spPr>
        <p:txBody>
          <a:bodyPr anchor="t" anchorCtr="0"/>
          <a:lstStyle>
            <a:lvl1pPr>
              <a:spcBef>
                <a:spcPts val="0"/>
              </a:spcBef>
              <a:defRPr/>
            </a:lvl1pPr>
          </a:lstStyle>
          <a:p>
            <a:pPr lvl="0"/>
            <a:endParaRPr lang="ru-RU" dirty="0"/>
          </a:p>
        </p:txBody>
      </p:sp>
      <p:sp>
        <p:nvSpPr>
          <p:cNvPr id="21" name="Текст 20"/>
          <p:cNvSpPr>
            <a:spLocks noGrp="1"/>
          </p:cNvSpPr>
          <p:nvPr>
            <p:ph type="body" sz="quarter" idx="14"/>
          </p:nvPr>
        </p:nvSpPr>
        <p:spPr>
          <a:xfrm>
            <a:off x="4919878" y="3489267"/>
            <a:ext cx="3865745" cy="1080000"/>
          </a:xfrm>
          <a:solidFill>
            <a:schemeClr val="tx1">
              <a:lumMod val="10000"/>
              <a:lumOff val="90000"/>
            </a:schemeClr>
          </a:solidFill>
          <a:ln w="6350">
            <a:noFill/>
          </a:ln>
        </p:spPr>
        <p:txBody>
          <a:bodyPr lIns="81000" tIns="81000" rIns="81000" bIns="81000">
            <a:noAutofit/>
          </a:bodyPr>
          <a:lstStyle>
            <a:lvl1pPr>
              <a:spcBef>
                <a:spcPts val="450"/>
              </a:spcBef>
              <a:defRPr sz="1500"/>
            </a:lvl1pPr>
          </a:lstStyle>
          <a:p>
            <a:pPr lvl="0"/>
            <a:endParaRPr lang="ru-RU" dirty="0"/>
          </a:p>
        </p:txBody>
      </p:sp>
      <p:sp>
        <p:nvSpPr>
          <p:cNvPr id="23" name="Диаграмма 22"/>
          <p:cNvSpPr>
            <a:spLocks noGrp="1"/>
          </p:cNvSpPr>
          <p:nvPr>
            <p:ph type="chart" sz="quarter" idx="15"/>
          </p:nvPr>
        </p:nvSpPr>
        <p:spPr>
          <a:xfrm>
            <a:off x="4919879" y="1349900"/>
            <a:ext cx="3852000" cy="1998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8" name="object 12"/>
          <p:cNvSpPr>
            <a:spLocks/>
          </p:cNvSpPr>
          <p:nvPr userDrawn="1"/>
        </p:nvSpPr>
        <p:spPr bwMode="auto">
          <a:xfrm>
            <a:off x="365437" y="855359"/>
            <a:ext cx="122238" cy="141685"/>
          </a:xfrm>
          <a:custGeom>
            <a:avLst/>
            <a:gdLst>
              <a:gd name="T0" fmla="*/ 52796 w 123190"/>
              <a:gd name="T1" fmla="*/ 0 h 187960"/>
              <a:gd name="T2" fmla="*/ 0 w 123190"/>
              <a:gd name="T3" fmla="*/ 0 h 187960"/>
              <a:gd name="T4" fmla="*/ 61253 w 123190"/>
              <a:gd name="T5" fmla="*/ 98607 h 187960"/>
              <a:gd name="T6" fmla="*/ 0 w 123190"/>
              <a:gd name="T7" fmla="*/ 197207 h 187960"/>
              <a:gd name="T8" fmla="*/ 52796 w 123190"/>
              <a:gd name="T9" fmla="*/ 197207 h 187960"/>
              <a:gd name="T10" fmla="*/ 114003 w 123190"/>
              <a:gd name="T11" fmla="*/ 98607 h 187960"/>
              <a:gd name="T12" fmla="*/ 52796 w 123190"/>
              <a:gd name="T13" fmla="*/ 0 h 18796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3190" h="187960">
                <a:moveTo>
                  <a:pt x="57055" y="0"/>
                </a:moveTo>
                <a:lnTo>
                  <a:pt x="0" y="0"/>
                </a:lnTo>
                <a:lnTo>
                  <a:pt x="66196" y="93745"/>
                </a:lnTo>
                <a:lnTo>
                  <a:pt x="0" y="187481"/>
                </a:lnTo>
                <a:lnTo>
                  <a:pt x="57055" y="187481"/>
                </a:lnTo>
                <a:lnTo>
                  <a:pt x="123200" y="93745"/>
                </a:lnTo>
                <a:lnTo>
                  <a:pt x="57055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 sz="1100" dirty="0">
              <a:latin typeface="+mn-lt"/>
              <a:ea typeface="Arial"/>
              <a:cs typeface="Arial"/>
            </a:endParaRPr>
          </a:p>
        </p:txBody>
      </p:sp>
      <p:sp>
        <p:nvSpPr>
          <p:cNvPr id="29" name="Текст 16"/>
          <p:cNvSpPr>
            <a:spLocks noGrp="1"/>
          </p:cNvSpPr>
          <p:nvPr>
            <p:ph type="body" sz="quarter" idx="16"/>
          </p:nvPr>
        </p:nvSpPr>
        <p:spPr>
          <a:xfrm>
            <a:off x="558592" y="822769"/>
            <a:ext cx="3866400" cy="385763"/>
          </a:xfrm>
        </p:spPr>
        <p:txBody>
          <a:bodyPr anchor="t" anchorCtr="0"/>
          <a:lstStyle>
            <a:lvl1pPr>
              <a:spcBef>
                <a:spcPts val="0"/>
              </a:spcBef>
              <a:defRPr/>
            </a:lvl1pPr>
          </a:lstStyle>
          <a:p>
            <a:pPr lvl="0"/>
            <a:endParaRPr lang="ru-RU" dirty="0"/>
          </a:p>
        </p:txBody>
      </p:sp>
      <p:sp>
        <p:nvSpPr>
          <p:cNvPr id="30" name="Текст 20"/>
          <p:cNvSpPr>
            <a:spLocks noGrp="1"/>
          </p:cNvSpPr>
          <p:nvPr>
            <p:ph type="body" sz="quarter" idx="17"/>
          </p:nvPr>
        </p:nvSpPr>
        <p:spPr>
          <a:xfrm>
            <a:off x="558591" y="3489267"/>
            <a:ext cx="3866400" cy="1080000"/>
          </a:xfrm>
          <a:solidFill>
            <a:schemeClr val="tx1">
              <a:lumMod val="10000"/>
              <a:lumOff val="90000"/>
            </a:schemeClr>
          </a:solidFill>
          <a:ln w="6350">
            <a:noFill/>
          </a:ln>
        </p:spPr>
        <p:txBody>
          <a:bodyPr lIns="81000" tIns="81000" rIns="81000" bIns="81000">
            <a:noAutofit/>
          </a:bodyPr>
          <a:lstStyle>
            <a:lvl1pPr>
              <a:spcBef>
                <a:spcPts val="450"/>
              </a:spcBef>
              <a:defRPr sz="1500"/>
            </a:lvl1pPr>
          </a:lstStyle>
          <a:p>
            <a:pPr lvl="0"/>
            <a:endParaRPr lang="ru-RU" dirty="0"/>
          </a:p>
        </p:txBody>
      </p:sp>
      <p:sp>
        <p:nvSpPr>
          <p:cNvPr id="31" name="Диаграмма 22"/>
          <p:cNvSpPr>
            <a:spLocks noGrp="1"/>
          </p:cNvSpPr>
          <p:nvPr>
            <p:ph type="chart" sz="quarter" idx="18"/>
          </p:nvPr>
        </p:nvSpPr>
        <p:spPr>
          <a:xfrm>
            <a:off x="558592" y="1349900"/>
            <a:ext cx="3866400" cy="1998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9" hasCustomPrompt="1"/>
          </p:nvPr>
        </p:nvSpPr>
        <p:spPr>
          <a:xfrm>
            <a:off x="923925" y="4885136"/>
            <a:ext cx="7208838" cy="115876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spcBef>
                <a:spcPts val="0"/>
              </a:spcBef>
              <a:defRPr sz="800"/>
            </a:lvl1pPr>
          </a:lstStyle>
          <a:p>
            <a:pPr lvl="0"/>
            <a:r>
              <a:rPr lang="ru-RU" dirty="0"/>
              <a:t>Введите текст сноски</a:t>
            </a:r>
          </a:p>
        </p:txBody>
      </p:sp>
    </p:spTree>
    <p:extLst>
      <p:ext uri="{BB962C8B-B14F-4D97-AF65-F5344CB8AC3E}">
        <p14:creationId xmlns:p14="http://schemas.microsoft.com/office/powerpoint/2010/main" val="395474936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аблица реше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ru-RU" dirty="0"/>
              <a:t>Варианты … (предмет выбора)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25FAA2-3AC0-9549-8919-C5BE94FEE86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29" name="Текст 16"/>
          <p:cNvSpPr>
            <a:spLocks noGrp="1"/>
          </p:cNvSpPr>
          <p:nvPr>
            <p:ph type="body" sz="quarter" idx="16" hasCustomPrompt="1"/>
          </p:nvPr>
        </p:nvSpPr>
        <p:spPr>
          <a:xfrm>
            <a:off x="360486" y="789553"/>
            <a:ext cx="2565000" cy="445202"/>
          </a:xfrm>
        </p:spPr>
        <p:txBody>
          <a:bodyPr bIns="81000" anchor="b" anchorCtr="0">
            <a:normAutofit/>
          </a:bodyPr>
          <a:lstStyle>
            <a:lvl1pPr>
              <a:spcBef>
                <a:spcPts val="0"/>
              </a:spcBef>
              <a:defRPr sz="1400">
                <a:solidFill>
                  <a:schemeClr val="accent1"/>
                </a:solidFill>
              </a:defRPr>
            </a:lvl1pPr>
          </a:lstStyle>
          <a:p>
            <a:pPr lvl="0"/>
            <a:r>
              <a:rPr lang="ru-RU" dirty="0"/>
              <a:t>Вариант решения 1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9" hasCustomPrompt="1"/>
          </p:nvPr>
        </p:nvSpPr>
        <p:spPr>
          <a:xfrm>
            <a:off x="923925" y="4885136"/>
            <a:ext cx="7208838" cy="115876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spcBef>
                <a:spcPts val="0"/>
              </a:spcBef>
              <a:defRPr sz="800"/>
            </a:lvl1pPr>
          </a:lstStyle>
          <a:p>
            <a:pPr lvl="0"/>
            <a:r>
              <a:rPr lang="ru-RU" dirty="0"/>
              <a:t>Введите текст сноски</a:t>
            </a:r>
          </a:p>
        </p:txBody>
      </p:sp>
      <p:sp>
        <p:nvSpPr>
          <p:cNvPr id="13" name="Текст 16"/>
          <p:cNvSpPr>
            <a:spLocks noGrp="1"/>
          </p:cNvSpPr>
          <p:nvPr>
            <p:ph type="body" sz="quarter" idx="20" hasCustomPrompt="1"/>
          </p:nvPr>
        </p:nvSpPr>
        <p:spPr>
          <a:xfrm>
            <a:off x="3291091" y="789553"/>
            <a:ext cx="2565000" cy="445202"/>
          </a:xfrm>
        </p:spPr>
        <p:txBody>
          <a:bodyPr bIns="81000" anchor="b" anchorCtr="0">
            <a:normAutofit/>
          </a:bodyPr>
          <a:lstStyle>
            <a:lvl1pPr marL="0" marR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accent1"/>
                </a:solidFill>
              </a:defRPr>
            </a:lvl1pPr>
          </a:lstStyle>
          <a:p>
            <a:pPr lvl="0"/>
            <a:r>
              <a:rPr lang="ru-RU" dirty="0"/>
              <a:t>Вариант решения 2</a:t>
            </a:r>
          </a:p>
        </p:txBody>
      </p:sp>
      <p:sp>
        <p:nvSpPr>
          <p:cNvPr id="15" name="Текст 16"/>
          <p:cNvSpPr>
            <a:spLocks noGrp="1"/>
          </p:cNvSpPr>
          <p:nvPr>
            <p:ph type="body" sz="quarter" idx="21" hasCustomPrompt="1"/>
          </p:nvPr>
        </p:nvSpPr>
        <p:spPr>
          <a:xfrm>
            <a:off x="6221696" y="789553"/>
            <a:ext cx="2565000" cy="445202"/>
          </a:xfrm>
        </p:spPr>
        <p:txBody>
          <a:bodyPr bIns="81000" anchor="b" anchorCtr="0">
            <a:normAutofit/>
          </a:bodyPr>
          <a:lstStyle>
            <a:lvl1pPr marL="0" marR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accent1"/>
                </a:solidFill>
              </a:defRPr>
            </a:lvl1pPr>
          </a:lstStyle>
          <a:p>
            <a:pPr lvl="0"/>
            <a:r>
              <a:rPr lang="ru-RU" dirty="0"/>
              <a:t>Вариант решения 3</a:t>
            </a:r>
          </a:p>
        </p:txBody>
      </p:sp>
      <p:sp>
        <p:nvSpPr>
          <p:cNvPr id="22" name="Текст 16"/>
          <p:cNvSpPr>
            <a:spLocks noGrp="1"/>
          </p:cNvSpPr>
          <p:nvPr>
            <p:ph type="body" sz="quarter" idx="22" hasCustomPrompt="1"/>
          </p:nvPr>
        </p:nvSpPr>
        <p:spPr>
          <a:xfrm>
            <a:off x="360486" y="1395765"/>
            <a:ext cx="2565000" cy="1053000"/>
          </a:xfrm>
        </p:spPr>
        <p:txBody>
          <a:bodyPr anchor="t" anchorCtr="0">
            <a:normAutofit/>
          </a:bodyPr>
          <a:lstStyle>
            <a:lvl1pPr marL="214313" marR="0" indent="-214313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Tx/>
              <a:buFontTx/>
              <a:buBlip>
                <a:blip r:embed="rId2"/>
              </a:buBlip>
              <a:tabLst/>
              <a:defRPr sz="1100"/>
            </a:lvl1pPr>
          </a:lstStyle>
          <a:p>
            <a:pPr lvl="0"/>
            <a:r>
              <a:rPr lang="ru-RU" dirty="0"/>
              <a:t>1 сильная сторона варианта.</a:t>
            </a:r>
            <a:endParaRPr lang="en-US" dirty="0"/>
          </a:p>
          <a:p>
            <a:pPr lvl="0"/>
            <a:r>
              <a:rPr lang="ru-RU" dirty="0"/>
              <a:t>2 сильная сторона варианта.</a:t>
            </a:r>
            <a:endParaRPr lang="en-US" dirty="0"/>
          </a:p>
          <a:p>
            <a:pPr lvl="0"/>
            <a:r>
              <a:rPr lang="ru-RU" dirty="0"/>
              <a:t>3 сильная сторона варианта.</a:t>
            </a:r>
          </a:p>
        </p:txBody>
      </p:sp>
      <p:sp>
        <p:nvSpPr>
          <p:cNvPr id="18" name="Текст 16"/>
          <p:cNvSpPr>
            <a:spLocks noGrp="1"/>
          </p:cNvSpPr>
          <p:nvPr>
            <p:ph type="body" sz="quarter" idx="29" hasCustomPrompt="1"/>
          </p:nvPr>
        </p:nvSpPr>
        <p:spPr>
          <a:xfrm>
            <a:off x="348512" y="2571750"/>
            <a:ext cx="2565000" cy="1053000"/>
          </a:xfrm>
        </p:spPr>
        <p:txBody>
          <a:bodyPr anchor="t" anchorCtr="0">
            <a:normAutofit/>
          </a:bodyPr>
          <a:lstStyle>
            <a:lvl1pPr marL="214313" marR="0" indent="-214313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 sz="1100"/>
            </a:lvl1pPr>
          </a:lstStyle>
          <a:p>
            <a:pPr lvl="0"/>
            <a:r>
              <a:rPr lang="ru-RU" dirty="0"/>
              <a:t>1 недостаток/риск варианта</a:t>
            </a:r>
            <a:r>
              <a:rPr lang="en-US" dirty="0"/>
              <a:t>.</a:t>
            </a:r>
          </a:p>
          <a:p>
            <a:pPr marL="214313" marR="0" lvl="0" indent="-214313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lang="en-US" dirty="0"/>
              <a:t>2</a:t>
            </a:r>
            <a:r>
              <a:rPr lang="ru-RU" dirty="0"/>
              <a:t> недостаток/риск варианта</a:t>
            </a:r>
            <a:r>
              <a:rPr lang="en-US" dirty="0"/>
              <a:t>.</a:t>
            </a:r>
            <a:endParaRPr lang="ru-RU" dirty="0"/>
          </a:p>
          <a:p>
            <a:pPr marL="214313" marR="0" lvl="0" indent="-214313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lang="en-US" dirty="0"/>
              <a:t>3</a:t>
            </a:r>
            <a:r>
              <a:rPr lang="ru-RU" dirty="0"/>
              <a:t> недостаток/риск варианта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19" name="Текст 16"/>
          <p:cNvSpPr>
            <a:spLocks noGrp="1"/>
          </p:cNvSpPr>
          <p:nvPr>
            <p:ph type="body" sz="quarter" idx="30" hasCustomPrompt="1"/>
          </p:nvPr>
        </p:nvSpPr>
        <p:spPr>
          <a:xfrm>
            <a:off x="3291091" y="1395765"/>
            <a:ext cx="2565000" cy="1053000"/>
          </a:xfrm>
        </p:spPr>
        <p:txBody>
          <a:bodyPr anchor="t" anchorCtr="0">
            <a:normAutofit/>
          </a:bodyPr>
          <a:lstStyle>
            <a:lvl1pPr marL="214313" marR="0" indent="-214313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Tx/>
              <a:buFontTx/>
              <a:buBlip>
                <a:blip r:embed="rId2"/>
              </a:buBlip>
              <a:tabLst/>
              <a:defRPr sz="1100"/>
            </a:lvl1pPr>
          </a:lstStyle>
          <a:p>
            <a:pPr lvl="0"/>
            <a:r>
              <a:rPr lang="ru-RU" dirty="0"/>
              <a:t>1 сильная сторона варианта.</a:t>
            </a:r>
            <a:endParaRPr lang="en-US" dirty="0"/>
          </a:p>
          <a:p>
            <a:pPr lvl="0"/>
            <a:r>
              <a:rPr lang="ru-RU" dirty="0"/>
              <a:t>2 сильная сторона варианта.</a:t>
            </a:r>
            <a:endParaRPr lang="en-US" dirty="0"/>
          </a:p>
          <a:p>
            <a:pPr lvl="0"/>
            <a:r>
              <a:rPr lang="ru-RU" dirty="0"/>
              <a:t>3 сильная сторона варианта.</a:t>
            </a:r>
          </a:p>
        </p:txBody>
      </p:sp>
      <p:sp>
        <p:nvSpPr>
          <p:cNvPr id="20" name="Текст 16"/>
          <p:cNvSpPr>
            <a:spLocks noGrp="1"/>
          </p:cNvSpPr>
          <p:nvPr>
            <p:ph type="body" sz="quarter" idx="31" hasCustomPrompt="1"/>
          </p:nvPr>
        </p:nvSpPr>
        <p:spPr>
          <a:xfrm>
            <a:off x="3291091" y="2571750"/>
            <a:ext cx="2565000" cy="1053000"/>
          </a:xfrm>
        </p:spPr>
        <p:txBody>
          <a:bodyPr anchor="t" anchorCtr="0">
            <a:normAutofit/>
          </a:bodyPr>
          <a:lstStyle>
            <a:lvl1pPr marL="214313" marR="0" indent="-214313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 sz="1100"/>
            </a:lvl1pPr>
          </a:lstStyle>
          <a:p>
            <a:pPr lvl="0"/>
            <a:r>
              <a:rPr lang="ru-RU" dirty="0"/>
              <a:t>1 недостаток/риск варианта</a:t>
            </a:r>
            <a:r>
              <a:rPr lang="en-US" dirty="0"/>
              <a:t>.</a:t>
            </a:r>
          </a:p>
          <a:p>
            <a:pPr marL="214313" marR="0" lvl="0" indent="-214313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lang="en-US" dirty="0"/>
              <a:t>2</a:t>
            </a:r>
            <a:r>
              <a:rPr lang="ru-RU" dirty="0"/>
              <a:t> недостаток/риск варианта</a:t>
            </a:r>
            <a:r>
              <a:rPr lang="en-US" dirty="0"/>
              <a:t>.</a:t>
            </a:r>
            <a:endParaRPr lang="ru-RU" dirty="0"/>
          </a:p>
          <a:p>
            <a:pPr marL="214313" marR="0" lvl="0" indent="-214313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lang="en-US" dirty="0"/>
              <a:t>3</a:t>
            </a:r>
            <a:r>
              <a:rPr lang="ru-RU" dirty="0"/>
              <a:t> недостаток/риск варианта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21" name="Текст 16"/>
          <p:cNvSpPr>
            <a:spLocks noGrp="1"/>
          </p:cNvSpPr>
          <p:nvPr>
            <p:ph type="body" sz="quarter" idx="32" hasCustomPrompt="1"/>
          </p:nvPr>
        </p:nvSpPr>
        <p:spPr>
          <a:xfrm>
            <a:off x="6221696" y="1395765"/>
            <a:ext cx="2565000" cy="1053000"/>
          </a:xfrm>
        </p:spPr>
        <p:txBody>
          <a:bodyPr anchor="t" anchorCtr="0">
            <a:normAutofit/>
          </a:bodyPr>
          <a:lstStyle>
            <a:lvl1pPr marL="214313" marR="0" indent="-214313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Tx/>
              <a:buFontTx/>
              <a:buBlip>
                <a:blip r:embed="rId2"/>
              </a:buBlip>
              <a:tabLst/>
              <a:defRPr sz="1100"/>
            </a:lvl1pPr>
          </a:lstStyle>
          <a:p>
            <a:pPr lvl="0"/>
            <a:r>
              <a:rPr lang="ru-RU" dirty="0"/>
              <a:t>1 сильная сторона варианта.</a:t>
            </a:r>
            <a:endParaRPr lang="en-US" dirty="0"/>
          </a:p>
          <a:p>
            <a:pPr lvl="0"/>
            <a:r>
              <a:rPr lang="ru-RU" dirty="0"/>
              <a:t>2 сильная сторона варианта.</a:t>
            </a:r>
            <a:endParaRPr lang="en-US" dirty="0"/>
          </a:p>
          <a:p>
            <a:pPr lvl="0"/>
            <a:r>
              <a:rPr lang="ru-RU" dirty="0"/>
              <a:t>3 сильная сторона варианта.</a:t>
            </a:r>
          </a:p>
        </p:txBody>
      </p:sp>
      <p:sp>
        <p:nvSpPr>
          <p:cNvPr id="23" name="Текст 16"/>
          <p:cNvSpPr>
            <a:spLocks noGrp="1"/>
          </p:cNvSpPr>
          <p:nvPr>
            <p:ph type="body" sz="quarter" idx="33" hasCustomPrompt="1"/>
          </p:nvPr>
        </p:nvSpPr>
        <p:spPr>
          <a:xfrm>
            <a:off x="6221696" y="2571750"/>
            <a:ext cx="2565000" cy="1053000"/>
          </a:xfrm>
        </p:spPr>
        <p:txBody>
          <a:bodyPr anchor="t" anchorCtr="0">
            <a:normAutofit/>
          </a:bodyPr>
          <a:lstStyle>
            <a:lvl1pPr marL="214313" marR="0" indent="-214313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 sz="1100"/>
            </a:lvl1pPr>
          </a:lstStyle>
          <a:p>
            <a:pPr lvl="0"/>
            <a:r>
              <a:rPr lang="ru-RU" dirty="0"/>
              <a:t>1 недостаток/риск варианта</a:t>
            </a:r>
            <a:r>
              <a:rPr lang="en-US" dirty="0"/>
              <a:t>.</a:t>
            </a:r>
          </a:p>
          <a:p>
            <a:pPr marL="214313" marR="0" lvl="0" indent="-214313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lang="en-US" dirty="0"/>
              <a:t>2</a:t>
            </a:r>
            <a:r>
              <a:rPr lang="ru-RU" dirty="0"/>
              <a:t> недостаток/риск варианта</a:t>
            </a:r>
            <a:r>
              <a:rPr lang="en-US" dirty="0"/>
              <a:t>.</a:t>
            </a:r>
            <a:endParaRPr lang="ru-RU" dirty="0"/>
          </a:p>
          <a:p>
            <a:pPr marL="214313" marR="0" lvl="0" indent="-214313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lang="en-US" dirty="0"/>
              <a:t>3</a:t>
            </a:r>
            <a:r>
              <a:rPr lang="ru-RU" dirty="0"/>
              <a:t> недостаток/риск варианта</a:t>
            </a:r>
            <a:r>
              <a:rPr lang="en-US" dirty="0"/>
              <a:t>.</a:t>
            </a:r>
            <a:endParaRPr lang="ru-RU" dirty="0"/>
          </a:p>
        </p:txBody>
      </p:sp>
      <p:cxnSp>
        <p:nvCxnSpPr>
          <p:cNvPr id="34" name="Прямая соединительная линия 33"/>
          <p:cNvCxnSpPr/>
          <p:nvPr userDrawn="1"/>
        </p:nvCxnSpPr>
        <p:spPr>
          <a:xfrm>
            <a:off x="360486" y="1234754"/>
            <a:ext cx="2565000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 userDrawn="1"/>
        </p:nvCxnSpPr>
        <p:spPr>
          <a:xfrm>
            <a:off x="3291091" y="1234754"/>
            <a:ext cx="2565000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 userDrawn="1"/>
        </p:nvCxnSpPr>
        <p:spPr>
          <a:xfrm>
            <a:off x="6221696" y="1234754"/>
            <a:ext cx="2565000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Текст 16"/>
          <p:cNvSpPr>
            <a:spLocks noGrp="1"/>
          </p:cNvSpPr>
          <p:nvPr>
            <p:ph type="body" sz="quarter" idx="34" hasCustomPrompt="1"/>
          </p:nvPr>
        </p:nvSpPr>
        <p:spPr>
          <a:xfrm>
            <a:off x="360486" y="3829437"/>
            <a:ext cx="8438185" cy="847449"/>
          </a:xfrm>
          <a:solidFill>
            <a:schemeClr val="tx1">
              <a:lumMod val="10000"/>
              <a:lumOff val="90000"/>
            </a:schemeClr>
          </a:solidFill>
        </p:spPr>
        <p:txBody>
          <a:bodyPr lIns="67500" tIns="27000" rIns="67500" bIns="27000" anchor="t" anchorCtr="0">
            <a:normAutofit/>
          </a:bodyPr>
          <a:lstStyle>
            <a:lvl1pPr>
              <a:spcBef>
                <a:spcPts val="0"/>
              </a:spcBef>
              <a:defRPr sz="12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dirty="0"/>
              <a:t>Решение:</a:t>
            </a:r>
          </a:p>
          <a:p>
            <a:pPr lvl="0"/>
            <a:r>
              <a:rPr lang="ru-RU" dirty="0"/>
              <a:t>Описание предлагаемого итогового решения.</a:t>
            </a:r>
          </a:p>
        </p:txBody>
      </p:sp>
    </p:spTree>
    <p:extLst>
      <p:ext uri="{BB962C8B-B14F-4D97-AF65-F5344CB8AC3E}">
        <p14:creationId xmlns:p14="http://schemas.microsoft.com/office/powerpoint/2010/main" val="1902897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0486" y="204193"/>
            <a:ext cx="8424739" cy="417314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60486" y="814387"/>
            <a:ext cx="8424738" cy="3890963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247018" y="4843403"/>
            <a:ext cx="538207" cy="1998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1"/>
                </a:solidFill>
                <a:latin typeface="+mn-lt"/>
                <a:ea typeface="Arial"/>
                <a:cs typeface="Arial"/>
              </a:defRPr>
            </a:lvl1pPr>
          </a:lstStyle>
          <a:p>
            <a:fld id="{2DEDC526-D656-4D16-AB7F-54597BF5E483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8" name="Изображение 51" descr="link_X5.png"/>
          <p:cNvPicPr>
            <a:picLocks noChangeAspect="1"/>
          </p:cNvPicPr>
          <p:nvPr userDrawn="1"/>
        </p:nvPicPr>
        <p:blipFill>
          <a:blip r:embed="rId2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746" y="4871462"/>
            <a:ext cx="265034" cy="150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3339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78" r:id="rId2"/>
    <p:sldLayoutId id="2147483681" r:id="rId3"/>
    <p:sldLayoutId id="2147483699" r:id="rId4"/>
    <p:sldLayoutId id="2147483679" r:id="rId5"/>
    <p:sldLayoutId id="2147483680" r:id="rId6"/>
    <p:sldLayoutId id="2147483700" r:id="rId7"/>
    <p:sldLayoutId id="2147483682" r:id="rId8"/>
    <p:sldLayoutId id="2147483683" r:id="rId9"/>
    <p:sldLayoutId id="2147483686" r:id="rId10"/>
    <p:sldLayoutId id="2147483701" r:id="rId11"/>
    <p:sldLayoutId id="2147483702" r:id="rId12"/>
    <p:sldLayoutId id="2147483688" r:id="rId13"/>
    <p:sldLayoutId id="2147483689" r:id="rId14"/>
    <p:sldLayoutId id="2147483690" r:id="rId15"/>
    <p:sldLayoutId id="2147483704" r:id="rId16"/>
    <p:sldLayoutId id="2147483703" r:id="rId17"/>
    <p:sldLayoutId id="2147483691" r:id="rId18"/>
    <p:sldLayoutId id="2147483692" r:id="rId19"/>
    <p:sldLayoutId id="2147483695" r:id="rId20"/>
    <p:sldLayoutId id="2147483694" r:id="rId21"/>
    <p:sldLayoutId id="2147483693" r:id="rId22"/>
    <p:sldLayoutId id="2147483705" r:id="rId23"/>
  </p:sldLayoutIdLst>
  <p:hf hdr="0" dt="0"/>
  <p:txStyles>
    <p:titleStyle>
      <a:lvl1pPr algn="l" defTabSz="685800" rtl="0" eaLnBrk="1" latinLnBrk="0" hangingPunct="1">
        <a:spcBef>
          <a:spcPct val="0"/>
        </a:spcBef>
        <a:buNone/>
        <a:defRPr sz="2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6858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Font typeface="Arial" panose="020B0604020202020204" pitchFamily="34" charset="0"/>
        <a:buNone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132160" marR="0" indent="-132160" algn="l" defTabSz="685800" rtl="0" eaLnBrk="1" fontAlgn="auto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accent1"/>
        </a:buClr>
        <a:buSzTx/>
        <a:buFont typeface="Wingdings" panose="05000000000000000000" pitchFamily="2" charset="2"/>
        <a:buChar char="§"/>
        <a:tabLst/>
        <a:defRPr sz="15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267891" indent="-130969" algn="l" defTabSz="685800" rtl="0" eaLnBrk="1" latinLnBrk="0" hangingPunct="1">
        <a:lnSpc>
          <a:spcPct val="100000"/>
        </a:lnSpc>
        <a:spcBef>
          <a:spcPts val="450"/>
        </a:spcBef>
        <a:spcAft>
          <a:spcPts val="0"/>
        </a:spcAft>
        <a:buClr>
          <a:schemeClr val="accent4"/>
        </a:buClr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  <p15:guide id="3" pos="301" userDrawn="1">
          <p15:clr>
            <a:srgbClr val="F26B43"/>
          </p15:clr>
        </p15:guide>
        <p15:guide id="4" pos="7379" userDrawn="1">
          <p15:clr>
            <a:srgbClr val="F26B43"/>
          </p15:clr>
        </p15:guide>
        <p15:guide id="5" orient="horz" pos="170" userDrawn="1">
          <p15:clr>
            <a:srgbClr val="F26B43"/>
          </p15:clr>
        </p15:guide>
        <p15:guide id="6" orient="horz" pos="3952" userDrawn="1">
          <p15:clr>
            <a:srgbClr val="F26B43"/>
          </p15:clr>
        </p15:guide>
        <p15:guide id="7" orient="horz" pos="684" userDrawn="1">
          <p15:clr>
            <a:srgbClr val="F26B43"/>
          </p15:clr>
        </p15:guide>
        <p15:guide id="8" orient="horz" pos="520" userDrawn="1">
          <p15:clr>
            <a:srgbClr val="F26B43"/>
          </p15:clr>
        </p15:guide>
        <p15:guide id="10" orient="horz" pos="4235" userDrawn="1">
          <p15:clr>
            <a:srgbClr val="F26B43"/>
          </p15:clr>
        </p15:guide>
        <p15:guide id="11" orient="horz" pos="4070" userDrawn="1">
          <p15:clr>
            <a:srgbClr val="F26B43"/>
          </p15:clr>
        </p15:guide>
        <p15:guide id="12" pos="57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51470"/>
            <a:ext cx="9143999" cy="57606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Контакты коммерческого </a:t>
            </a: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департамента</a:t>
            </a:r>
            <a:endParaRPr lang="ru-RU" sz="2400" b="1" dirty="0">
              <a:solidFill>
                <a:schemeClr val="tx1">
                  <a:lumMod val="75000"/>
                  <a:lumOff val="2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99592" y="771550"/>
            <a:ext cx="6912769" cy="3979916"/>
          </a:xfrm>
          <a:prstGeom prst="rect">
            <a:avLst/>
          </a:prstGeom>
        </p:spPr>
        <p:txBody>
          <a:bodyPr wrap="square" lIns="39987" tIns="19993" rIns="39987" bIns="19993">
            <a:spAutoFit/>
          </a:bodyPr>
          <a:lstStyle/>
          <a:p>
            <a:endParaRPr lang="ru-RU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u-RU" sz="1600" b="1" dirty="0" smtClean="0">
                <a:solidFill>
                  <a:srgbClr val="FF73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ВСЕ КАТЕГОРИИ</a:t>
            </a:r>
            <a:endParaRPr lang="ru-RU" sz="1600" b="1" dirty="0">
              <a:solidFill>
                <a:srgbClr val="FF73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u-RU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Смалюк Алексей, директор департамента</a:t>
            </a:r>
            <a:endParaRPr lang="ru-RU" sz="1600" dirty="0">
              <a:solidFill>
                <a:schemeClr val="tx1">
                  <a:lumMod val="75000"/>
                  <a:lumOff val="2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Тел.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8 (383) </a:t>
            </a:r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210-50-75 доб. </a:t>
            </a:r>
            <a:r>
              <a:rPr lang="ru-RU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58-308 </a:t>
            </a:r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e-mail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en-US" sz="16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Alexey.Smalyuk@x5.ru</a:t>
            </a:r>
            <a:r>
              <a:rPr lang="ru-RU" sz="16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ru-RU" sz="1600" u="sng" dirty="0" smtClean="0">
              <a:solidFill>
                <a:schemeClr val="tx1">
                  <a:lumMod val="75000"/>
                  <a:lumOff val="2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ru-RU" sz="1600" dirty="0">
              <a:solidFill>
                <a:schemeClr val="tx1">
                  <a:lumMod val="75000"/>
                  <a:lumOff val="2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u-RU" sz="1600" b="1" dirty="0" smtClean="0">
                <a:solidFill>
                  <a:srgbClr val="FF73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НАПИТКИ</a:t>
            </a:r>
            <a:r>
              <a:rPr lang="en-US" sz="1600" b="1" dirty="0" smtClean="0">
                <a:solidFill>
                  <a:srgbClr val="FF73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1600" b="1" dirty="0" smtClean="0">
                <a:solidFill>
                  <a:srgbClr val="FF73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И БАКАЛЕЯ</a:t>
            </a:r>
            <a:endParaRPr lang="ru-RU" sz="1600" b="1" dirty="0">
              <a:solidFill>
                <a:srgbClr val="FF73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u-RU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Иванов Алексей, </a:t>
            </a:r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начальник </a:t>
            </a:r>
            <a:r>
              <a:rPr lang="ru-RU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отдела</a:t>
            </a:r>
          </a:p>
          <a:p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Тел.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8 (383) 210-50-75 доб. </a:t>
            </a:r>
            <a:r>
              <a:rPr lang="ru-RU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58-441 </a:t>
            </a:r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e-mail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en-US" sz="16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AlexeIvanov@x5.ru</a:t>
            </a:r>
            <a:endParaRPr lang="ru-RU" sz="1600" u="sng" dirty="0">
              <a:solidFill>
                <a:schemeClr val="tx1">
                  <a:lumMod val="75000"/>
                  <a:lumOff val="2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ru-RU" sz="1600" dirty="0">
              <a:solidFill>
                <a:schemeClr val="tx1">
                  <a:lumMod val="75000"/>
                  <a:lumOff val="2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u-RU" sz="1600" b="1" dirty="0" smtClean="0">
                <a:solidFill>
                  <a:srgbClr val="FF73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СВЕЖАЯ ПРОДУКЦИЯ</a:t>
            </a:r>
            <a:endParaRPr lang="ru-RU" sz="1600" b="1" dirty="0">
              <a:solidFill>
                <a:srgbClr val="FF73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u-RU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Ловчикова</a:t>
            </a:r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Ольга, начальник отдела</a:t>
            </a:r>
          </a:p>
          <a:p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Тел.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8 (383) 210-50-75 доб. 74-860 </a:t>
            </a:r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e-mail:</a:t>
            </a:r>
            <a:r>
              <a:rPr lang="ru-RU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Olga.Lovchikova@x5.ru</a:t>
            </a:r>
            <a:r>
              <a:rPr lang="ru-RU" sz="16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ru-RU" sz="1600" dirty="0">
              <a:solidFill>
                <a:schemeClr val="tx1">
                  <a:lumMod val="75000"/>
                  <a:lumOff val="2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ru-RU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u-RU" sz="1600" b="1" dirty="0" smtClean="0">
                <a:solidFill>
                  <a:srgbClr val="FF73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ФРУКТЫ - ОВОЩИ</a:t>
            </a:r>
            <a:endParaRPr lang="ru-RU" sz="1600" b="1" dirty="0">
              <a:solidFill>
                <a:srgbClr val="FF73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Буханцева Инна, начальник </a:t>
            </a:r>
            <a:r>
              <a:rPr lang="ru-RU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отдела</a:t>
            </a:r>
          </a:p>
          <a:p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Тел.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8 (383) 210-50-75 доб. 58-366 </a:t>
            </a:r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e-mail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en-US" sz="16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Inna.Bukhantseva@x5.ru</a:t>
            </a:r>
            <a:r>
              <a:rPr lang="ru-RU" sz="16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</p:txBody>
      </p:sp>
      <p:pic>
        <p:nvPicPr>
          <p:cNvPr id="7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25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26009" y="4803998"/>
            <a:ext cx="861615" cy="288032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ctr">
            <a:spAutoFit/>
          </a:bodyPr>
          <a:lstStyle/>
          <a:p>
            <a:pPr algn="ctr"/>
            <a:endParaRPr lang="ru-RU" sz="2000" dirty="0" smtClean="0"/>
          </a:p>
        </p:txBody>
      </p:sp>
    </p:spTree>
    <p:extLst>
      <p:ext uri="{BB962C8B-B14F-4D97-AF65-F5344CB8AC3E}">
        <p14:creationId xmlns:p14="http://schemas.microsoft.com/office/powerpoint/2010/main" val="3263972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X5_16х9">
  <a:themeElements>
    <a:clrScheme name="Другая 24">
      <a:dk1>
        <a:srgbClr val="2C2A29"/>
      </a:dk1>
      <a:lt1>
        <a:sysClr val="window" lastClr="FFFFFF"/>
      </a:lt1>
      <a:dk2>
        <a:srgbClr val="DADADA"/>
      </a:dk2>
      <a:lt2>
        <a:srgbClr val="D9272E"/>
      </a:lt2>
      <a:accent1>
        <a:srgbClr val="FF7300"/>
      </a:accent1>
      <a:accent2>
        <a:srgbClr val="FAA31B"/>
      </a:accent2>
      <a:accent3>
        <a:srgbClr val="FFDD00"/>
      </a:accent3>
      <a:accent4>
        <a:srgbClr val="9D9D9D"/>
      </a:accent4>
      <a:accent5>
        <a:srgbClr val="F05323"/>
      </a:accent5>
      <a:accent6>
        <a:srgbClr val="B1CF37"/>
      </a:accent6>
      <a:hlink>
        <a:srgbClr val="C88501"/>
      </a:hlink>
      <a:folHlink>
        <a:srgbClr val="A5A5A5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wrap="none" rtlCol="0" anchor="ctr">
        <a:spAutoFit/>
      </a:bodyPr>
      <a:lstStyle>
        <a:defPPr algn="ctr">
          <a:defRPr sz="2000" dirty="0" smtClean="0"/>
        </a:defPPr>
      </a:lstStyle>
    </a:spDef>
    <a:lnDef>
      <a:spPr>
        <a:ln w="952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000" dirty="0">
            <a:latin typeface="+mn-lt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FirmsStyle" ma:contentTypeID="0x010100A0C18204922F4A468C1C91E87C9B991B0095259CE52C6FB540A71818776AACC859" ma:contentTypeVersion="0" ma:contentTypeDescription="Мой тип контента" ma:contentTypeScope="" ma:versionID="a315ef9da5553f990e7e179dea63a842">
  <xsd:schema xmlns:xsd="http://www.w3.org/2001/XMLSchema" xmlns:xs="http://www.w3.org/2001/XMLSchema" xmlns:p="http://schemas.microsoft.com/office/2006/metadata/properties" xmlns:ns3="http://schemas.microsoft.com/sharepoint/v3/fields" targetNamespace="http://schemas.microsoft.com/office/2006/metadata/properties" ma:root="true" ma:fieldsID="4d13e69df852a4edb29de1c42cb9d490" ns3:_=""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3:BrandTag_1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BrandTag_1" ma:index="9" nillable="true" ma:taxonomy="true" ma:internalName="BrandTag_1" ma:taxonomyFieldName="BrandTag" ma:displayName="Теги (фирменный стиль)" ma:default="" ma:fieldId="{260982e9-8fbb-405c-a81d-bd288c363fc7}" ma:taxonomyMulti="true" ma:sspId="a608fe85-bb82-43c4-981a-ce01ab1f39c7" ma:termSetId="ef021ac3-c713-4bd2-baa6-d7d40cefde0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BrandTag_1 xmlns="http://schemas.microsoft.com/sharepoint/v3/fields">
      <Terms xmlns="http://schemas.microsoft.com/office/infopath/2007/PartnerControls"/>
    </BrandTag_1>
  </documentManagement>
</p:properties>
</file>

<file path=customXml/item4.xml><?xml version="1.0" encoding="utf-8"?>
<Application xmlns="http://www.sap.com/cof/ao/powerpoint/application">
  <com.sap.ip.bi.pioneer>
    <Version>4</Version>
    <AAO_Revision>2.4.1.65519</AAO_Revision>
    <RefreshOnOpen>False</RefreshOnOpen>
    <PlanningModeSetToChangeMode>True</PlanningModeSetToChangeMode>
    <Cleaned>False</Cleaned>
    <ForcePromptOnInitialRefresh>False</ForcePromptOnInitialRefresh>
    <StorePromptsInDocument>True</StorePromptsInDocument>
    <MergeVariables>False</MergeVariables>
    <WorkingMode>Local</WorkingMode>
    <RefreshPlanningObjectsOnRefreshAll>True</RefreshPlanningObjectsOnRefreshAll>
    <Items/>
  </com.sap.ip.bi.pioneer>
</Application>
</file>

<file path=customXml/item5.xml><?xml version="1.0" encoding="utf-8"?>
<Application xmlns="http://www.sap.com/cof/powerpoint/application">
  <Version>2</Version>
  <Revision>2.4.1.65519</Revision>
</Application>
</file>

<file path=customXml/itemProps1.xml><?xml version="1.0" encoding="utf-8"?>
<ds:datastoreItem xmlns:ds="http://schemas.openxmlformats.org/officeDocument/2006/customXml" ds:itemID="{8D79B1D7-C92D-44EF-BA03-37FB970447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/field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3D70A6F-9269-432E-8C9C-B77B147D230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4425AAB-6DDA-4D41-9F98-CB0384C3788C}">
  <ds:schemaRefs>
    <ds:schemaRef ds:uri="http://schemas.openxmlformats.org/package/2006/metadata/core-properties"/>
    <ds:schemaRef ds:uri="http://purl.org/dc/terms/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schemas.microsoft.com/sharepoint/v3/fields"/>
    <ds:schemaRef ds:uri="http://purl.org/dc/dcmitype/"/>
    <ds:schemaRef ds:uri="http://schemas.microsoft.com/office/infopath/2007/PartnerControls"/>
    <ds:schemaRef ds:uri="http://purl.org/dc/elements/1.1/"/>
  </ds:schemaRefs>
</ds:datastoreItem>
</file>

<file path=customXml/itemProps4.xml><?xml version="1.0" encoding="utf-8"?>
<ds:datastoreItem xmlns:ds="http://schemas.openxmlformats.org/officeDocument/2006/customXml" ds:itemID="{8BBED52A-FB39-42BD-9F18-EEB55C098CC0}">
  <ds:schemaRefs>
    <ds:schemaRef ds:uri="http://www.sap.com/cof/ao/powerpoint/application"/>
  </ds:schemaRefs>
</ds:datastoreItem>
</file>

<file path=customXml/itemProps5.xml><?xml version="1.0" encoding="utf-8"?>
<ds:datastoreItem xmlns:ds="http://schemas.openxmlformats.org/officeDocument/2006/customXml" ds:itemID="{13FA6704-A28E-46CA-ABFC-9244C983ED39}">
  <ds:schemaRefs>
    <ds:schemaRef ds:uri="http://www.sap.com/cof/powerpoint/application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X5_4х3</Template>
  <TotalTime>7586</TotalTime>
  <Words>85</Words>
  <Application>Microsoft Office PowerPoint</Application>
  <PresentationFormat>Экран (16:9)</PresentationFormat>
  <Paragraphs>17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6" baseType="lpstr">
      <vt:lpstr>Arial</vt:lpstr>
      <vt:lpstr>Tahoma</vt:lpstr>
      <vt:lpstr>Wingdings</vt:lpstr>
      <vt:lpstr>Calibri</vt:lpstr>
      <vt:lpstr>X5_16х9</vt:lpstr>
      <vt:lpstr>Контакты коммерческого департамента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презентаций_16х9_1</dc:title>
  <dc:creator>Olga.Gorbacheva</dc:creator>
  <cp:lastModifiedBy>Софья Сергеевна Мирончик</cp:lastModifiedBy>
  <cp:revision>304</cp:revision>
  <dcterms:created xsi:type="dcterms:W3CDTF">2017-05-25T13:47:34Z</dcterms:created>
  <dcterms:modified xsi:type="dcterms:W3CDTF">2020-01-30T02:07:38Z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0x010100A0C18204922F4A468C1C91E87C9B991B0095259CE52C6FB540A71818776AACC859</vt:lpwstr>
  </property>
  <property fmtid="{D5CDD505-2E9C-101B-9397-08002B2CF9AE}" pid="3" name="BrandTag">
    <vt:lpwstr/>
  </property>
</Properties>
</file>