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15"/>
  </p:notesMasterIdLst>
  <p:sldIdLst>
    <p:sldId id="666" r:id="rId2"/>
    <p:sldId id="603" r:id="rId3"/>
    <p:sldId id="622" r:id="rId4"/>
    <p:sldId id="668" r:id="rId5"/>
    <p:sldId id="597" r:id="rId6"/>
    <p:sldId id="663" r:id="rId7"/>
    <p:sldId id="633" r:id="rId8"/>
    <p:sldId id="635" r:id="rId9"/>
    <p:sldId id="648" r:id="rId10"/>
    <p:sldId id="649" r:id="rId11"/>
    <p:sldId id="647" r:id="rId12"/>
    <p:sldId id="656" r:id="rId13"/>
    <p:sldId id="667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95">
          <p15:clr>
            <a:srgbClr val="A4A3A4"/>
          </p15:clr>
        </p15:guide>
        <p15:guide id="2" orient="horz" pos="2754">
          <p15:clr>
            <a:srgbClr val="A4A3A4"/>
          </p15:clr>
        </p15:guide>
        <p15:guide id="3" orient="horz" pos="2845">
          <p15:clr>
            <a:srgbClr val="A4A3A4"/>
          </p15:clr>
        </p15:guide>
        <p15:guide id="4" pos="38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FF99"/>
    <a:srgbClr val="FF7C80"/>
    <a:srgbClr val="C6D9F1"/>
    <a:srgbClr val="DE1041"/>
    <a:srgbClr val="002060"/>
    <a:srgbClr val="CC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641" autoAdjust="0"/>
    <p:restoredTop sz="95560" autoAdjust="0"/>
  </p:normalViewPr>
  <p:slideViewPr>
    <p:cSldViewPr>
      <p:cViewPr>
        <p:scale>
          <a:sx n="102" d="100"/>
          <a:sy n="102" d="100"/>
        </p:scale>
        <p:origin x="-84" y="-696"/>
      </p:cViewPr>
      <p:guideLst>
        <p:guide orient="horz" pos="395"/>
        <p:guide orient="horz" pos="2754"/>
        <p:guide orient="horz" pos="2845"/>
        <p:guide pos="385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5" d="100"/>
          <a:sy n="75" d="100"/>
        </p:scale>
        <p:origin x="2938" y="5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946823-3443-48E6-9665-9A9D1EDCEDA3}" type="datetimeFigureOut">
              <a:rPr lang="ru-RU" smtClean="0"/>
              <a:t>30.01.2020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36C4B8-15E6-479D-9E9E-3B26304296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6089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0FB370-DA5A-4F0C-892F-FDD9F2DD56E7}" type="slidenum">
              <a:rPr lang="de-DE" smtClean="0"/>
              <a:pPr>
                <a:defRPr/>
              </a:pPr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256524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0FB370-DA5A-4F0C-892F-FDD9F2DD56E7}" type="slidenum">
              <a:rPr lang="de-DE" smtClean="0"/>
              <a:pPr>
                <a:defRPr/>
              </a:pPr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706695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0FB370-DA5A-4F0C-892F-FDD9F2DD56E7}" type="slidenum">
              <a:rPr lang="de-DE" smtClean="0"/>
              <a:pPr>
                <a:defRPr/>
              </a:pPr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73280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0FB370-DA5A-4F0C-892F-FDD9F2DD56E7}" type="slidenum">
              <a:rPr lang="de-DE" smtClean="0"/>
              <a:pPr>
                <a:defRPr/>
              </a:pPr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91298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336C4B8-15E6-479D-9E9E-3B263042965E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31208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0FB370-DA5A-4F0C-892F-FDD9F2DD56E7}" type="slidenum">
              <a:rPr lang="de-DE" smtClean="0"/>
              <a:pPr>
                <a:defRPr/>
              </a:pPr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01333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0FB370-DA5A-4F0C-892F-FDD9F2DD56E7}" type="slidenum">
              <a:rPr lang="de-DE" smtClean="0"/>
              <a:pPr>
                <a:defRPr/>
              </a:pPr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344992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0FB370-DA5A-4F0C-892F-FDD9F2DD56E7}" type="slidenum">
              <a:rPr lang="de-DE" smtClean="0"/>
              <a:pPr>
                <a:defRPr/>
              </a:pPr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65641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0FB370-DA5A-4F0C-892F-FDD9F2DD56E7}" type="slidenum">
              <a:rPr lang="de-DE" smtClean="0"/>
              <a:pPr>
                <a:defRPr/>
              </a:pPr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87621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0FB370-DA5A-4F0C-892F-FDD9F2DD56E7}" type="slidenum">
              <a:rPr lang="de-DE" smtClean="0"/>
              <a:pPr>
                <a:defRPr/>
              </a:pPr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433344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0FB370-DA5A-4F0C-892F-FDD9F2DD56E7}" type="slidenum">
              <a:rPr lang="de-DE" smtClean="0"/>
              <a:pPr>
                <a:defRPr/>
              </a:pPr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69890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200150" y="1790058"/>
            <a:ext cx="6743700" cy="123444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285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21396" y="3264408"/>
            <a:ext cx="5101209" cy="929921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B7DB3-19B9-4B25-9BCB-605BBA117007}" type="datetimeFigureOut">
              <a:rPr lang="ru-RU" smtClean="0"/>
              <a:t>30.01.2020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05AC3-F542-4EED-8966-191B98D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8559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B7DB3-19B9-4B25-9BCB-605BBA117007}" type="datetimeFigureOut">
              <a:rPr lang="ru-RU" smtClean="0"/>
              <a:t>30.01.2020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05AC3-F542-4EED-8966-191B98D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3308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200150" y="1790058"/>
            <a:ext cx="6743700" cy="123444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285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1396" y="3264349"/>
            <a:ext cx="5101209" cy="94881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B7DB3-19B9-4B25-9BCB-605BBA117007}" type="datetimeFigureOut">
              <a:rPr lang="ru-RU" smtClean="0"/>
              <a:t>30.01.2020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05AC3-F542-4EED-8966-191B98D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0907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6434" y="1978533"/>
            <a:ext cx="3203828" cy="232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737" y="1978533"/>
            <a:ext cx="3202685" cy="232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B7DB3-19B9-4B25-9BCB-605BBA117007}" type="datetimeFigureOut">
              <a:rPr lang="ru-RU" smtClean="0"/>
              <a:t>30.01.2020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05AC3-F542-4EED-8966-191B98D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3642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7577" y="1735075"/>
            <a:ext cx="3202686" cy="528065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425" b="0" cap="all" spc="75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7577" y="2357438"/>
            <a:ext cx="3202686" cy="19475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737" y="2357438"/>
            <a:ext cx="3190113" cy="1947582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753737" y="1735075"/>
            <a:ext cx="3202686" cy="528065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425" b="0" cap="all" spc="75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B7DB3-19B9-4B25-9BCB-605BBA117007}" type="datetimeFigureOut">
              <a:rPr lang="ru-RU" smtClean="0"/>
              <a:t>30.01.2020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05AC3-F542-4EED-8966-191B98D71D0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0315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B7DB3-19B9-4B25-9BCB-605BBA117007}" type="datetimeFigureOut">
              <a:rPr lang="ru-RU" smtClean="0"/>
              <a:t>30.01.2020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05AC3-F542-4EED-8966-191B98D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725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B7DB3-19B9-4B25-9BCB-605BBA117007}" type="datetimeFigureOut">
              <a:rPr lang="ru-RU" smtClean="0"/>
              <a:t>30.01.2020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05AC3-F542-4EED-8966-191B98D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9011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03504" y="1682871"/>
            <a:ext cx="3364992" cy="856123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165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2060" y="603504"/>
            <a:ext cx="3611880" cy="3936492"/>
          </a:xfrm>
        </p:spPr>
        <p:txBody>
          <a:bodyPr>
            <a:normAutofit/>
          </a:bodyPr>
          <a:lstStyle>
            <a:lvl1pPr>
              <a:defRPr sz="1425">
                <a:solidFill>
                  <a:schemeClr val="tx1"/>
                </a:solidFill>
              </a:defRPr>
            </a:lvl1pPr>
            <a:lvl2pPr>
              <a:defRPr sz="12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6676" y="2662439"/>
            <a:ext cx="2846070" cy="164552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B7DB3-19B9-4B25-9BCB-605BBA117007}" type="datetimeFigureOut">
              <a:rPr lang="ru-RU" smtClean="0"/>
              <a:t>30.01.2020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603504" y="4677156"/>
            <a:ext cx="3843598" cy="24003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05AC3-F542-4EED-8966-191B98D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963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" y="0"/>
            <a:ext cx="4571999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06392" y="1682871"/>
            <a:ext cx="3371249" cy="85098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165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72000" y="0"/>
            <a:ext cx="4576573" cy="51435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24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6676" y="2662439"/>
            <a:ext cx="2846070" cy="1645528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37EB7DB3-19B9-4B25-9BCB-605BBA117007}" type="datetimeFigureOut">
              <a:rPr lang="ru-RU" smtClean="0"/>
              <a:t>30.01.2020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03504" y="4677156"/>
            <a:ext cx="3843598" cy="24003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05AC3-F542-4EED-8966-191B98D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599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B7DB3-19B9-4B25-9BCB-605BBA117007}" type="datetimeFigureOut">
              <a:rPr lang="ru-RU" smtClean="0"/>
              <a:t>30.01.2020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05AC3-F542-4EED-8966-191B98D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475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9834" y="702945"/>
            <a:ext cx="973956" cy="373761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3352" y="702945"/>
            <a:ext cx="4648867" cy="373761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B7DB3-19B9-4B25-9BCB-605BBA117007}" type="datetimeFigureOut">
              <a:rPr lang="ru-RU" smtClean="0"/>
              <a:t>30.01.2020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05AC3-F542-4EED-8966-191B98D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1544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noProof="0" dirty="0" smtClean="0"/>
              <a:t>Textmasterformat bearbeiten</a:t>
            </a:r>
          </a:p>
          <a:p>
            <a:pPr lvl="1"/>
            <a:r>
              <a:rPr lang="de-DE" noProof="0" dirty="0" smtClean="0"/>
              <a:t>Zweite Ebene</a:t>
            </a:r>
          </a:p>
          <a:p>
            <a:pPr lvl="2"/>
            <a:r>
              <a:rPr lang="de-DE" noProof="0" dirty="0" smtClean="0"/>
              <a:t>Dritte Ebene</a:t>
            </a:r>
          </a:p>
          <a:p>
            <a:pPr lvl="3"/>
            <a:r>
              <a:rPr lang="de-DE" noProof="0" dirty="0" smtClean="0"/>
              <a:t>Vierte Ebene</a:t>
            </a:r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 smtClean="0"/>
              <a:t>Titelmasterformat durch Klicken bearbeiten</a:t>
            </a:r>
            <a:endParaRPr lang="en-GB" noProof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METRO Cash &amp; Carry, [</a:t>
            </a:r>
            <a:r>
              <a:rPr lang="ru-RU" dirty="0" smtClean="0"/>
              <a:t>Страна</a:t>
            </a:r>
            <a:r>
              <a:rPr lang="en-US" dirty="0" smtClean="0"/>
              <a:t> </a:t>
            </a:r>
            <a:r>
              <a:rPr lang="ru-RU" dirty="0" smtClean="0"/>
              <a:t>или</a:t>
            </a:r>
            <a:r>
              <a:rPr lang="en-US" dirty="0" smtClean="0"/>
              <a:t> </a:t>
            </a:r>
            <a:r>
              <a:rPr lang="ru-RU" dirty="0" smtClean="0"/>
              <a:t>Отдел</a:t>
            </a:r>
            <a:r>
              <a:rPr lang="en-US" dirty="0" smtClean="0"/>
              <a:t>]</a:t>
            </a:r>
            <a:endParaRPr lang="en-GB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Date/Status/Title | Member of METRO GROUP</a:t>
            </a:r>
            <a:endParaRPr lang="en-US" dirty="0"/>
          </a:p>
        </p:txBody>
      </p:sp>
      <p:sp>
        <p:nvSpPr>
          <p:cNvPr id="6" name="Foliennummernplatzhalter 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DF531D-0628-4F63-9453-9987D9107D5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1638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673352" y="723519"/>
            <a:ext cx="5797296" cy="89154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3352" y="1978534"/>
            <a:ext cx="5797296" cy="23264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66072" y="4679112"/>
            <a:ext cx="2065310" cy="242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37EB7DB3-19B9-4B25-9BCB-605BBA117007}" type="datetimeFigureOut">
              <a:rPr lang="ru-RU" smtClean="0"/>
              <a:t>30.01.2020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00150" y="4677156"/>
            <a:ext cx="4425892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69192" y="4663440"/>
            <a:ext cx="274320" cy="27432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825" spc="0" baseline="0">
                <a:solidFill>
                  <a:srgbClr val="FFFFFF"/>
                </a:solidFill>
              </a:defRPr>
            </a:lvl1pPr>
          </a:lstStyle>
          <a:p>
            <a:fld id="{DAE05AC3-F542-4EED-8966-191B98D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222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100" kern="1200" cap="all" spc="15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35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290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1435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68580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85725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984647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13235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013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412081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jpeg"/><Relationship Id="rId9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png"/><Relationship Id="rId18" Type="http://schemas.openxmlformats.org/officeDocument/2006/relationships/image" Target="../media/image52.png"/><Relationship Id="rId3" Type="http://schemas.openxmlformats.org/officeDocument/2006/relationships/image" Target="../media/image37.jpeg"/><Relationship Id="rId7" Type="http://schemas.openxmlformats.org/officeDocument/2006/relationships/image" Target="../media/image41.png"/><Relationship Id="rId12" Type="http://schemas.openxmlformats.org/officeDocument/2006/relationships/image" Target="../media/image46.png"/><Relationship Id="rId17" Type="http://schemas.openxmlformats.org/officeDocument/2006/relationships/image" Target="../media/image51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5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5" Type="http://schemas.openxmlformats.org/officeDocument/2006/relationships/image" Target="../media/image49.png"/><Relationship Id="rId10" Type="http://schemas.openxmlformats.org/officeDocument/2006/relationships/image" Target="../media/image44.jpeg"/><Relationship Id="rId4" Type="http://schemas.openxmlformats.org/officeDocument/2006/relationships/image" Target="../media/image38.jpeg"/><Relationship Id="rId9" Type="http://schemas.openxmlformats.org/officeDocument/2006/relationships/image" Target="../media/image43.png"/><Relationship Id="rId14" Type="http://schemas.openxmlformats.org/officeDocument/2006/relationships/image" Target="../media/image4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12" y="6220"/>
            <a:ext cx="9095792" cy="5380062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954BD-B933-426C-8F62-FFC4D52C010D}" type="slidenum">
              <a:rPr lang="en-GB" smtClean="0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1</a:t>
            </a:fld>
            <a:endParaRPr lang="en-GB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8" name="Параллелограмм 7"/>
          <p:cNvSpPr/>
          <p:nvPr/>
        </p:nvSpPr>
        <p:spPr>
          <a:xfrm>
            <a:off x="1165153" y="256447"/>
            <a:ext cx="5254657" cy="1132251"/>
          </a:xfrm>
          <a:prstGeom prst="parallelogram">
            <a:avLst/>
          </a:prstGeom>
          <a:solidFill>
            <a:srgbClr val="76BE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prstClr val="white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574583" y="222489"/>
            <a:ext cx="6210478" cy="210623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 kern="1000" cap="all" spc="7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5400" dirty="0">
                <a:solidFill>
                  <a:prstClr val="white"/>
                </a:solidFill>
                <a:latin typeface="FuturaFuturisC" charset="0"/>
                <a:ea typeface="FuturaFuturisC" charset="0"/>
                <a:cs typeface="FuturaFuturisC" charset="0"/>
              </a:rPr>
              <a:t>ФАСОЛЬ</a:t>
            </a:r>
            <a:endParaRPr lang="en-US" sz="5400" dirty="0" err="1">
              <a:solidFill>
                <a:prstClr val="white"/>
              </a:solidFill>
              <a:latin typeface="FuturaFuturisC" charset="0"/>
              <a:ea typeface="FuturaFuturisC" charset="0"/>
              <a:cs typeface="FuturaFuturisC" charset="0"/>
            </a:endParaRPr>
          </a:p>
          <a:p>
            <a:pPr>
              <a:lnSpc>
                <a:spcPct val="100000"/>
              </a:lnSpc>
            </a:pPr>
            <a:endParaRPr lang="en-US" sz="4050" dirty="0">
              <a:solidFill>
                <a:prstClr val="white"/>
              </a:solidFill>
              <a:latin typeface="FuturaFuturisC" charset="0"/>
              <a:ea typeface="FuturaFuturisC" charset="0"/>
              <a:cs typeface="FuturaFuturisC" charset="0"/>
            </a:endParaRPr>
          </a:p>
        </p:txBody>
      </p:sp>
      <p:sp>
        <p:nvSpPr>
          <p:cNvPr id="9" name="Rectangle 1"/>
          <p:cNvSpPr/>
          <p:nvPr/>
        </p:nvSpPr>
        <p:spPr>
          <a:xfrm>
            <a:off x="1043608" y="1500173"/>
            <a:ext cx="4590129" cy="1342421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txBody>
          <a:bodyPr lIns="0" tIns="0" rIns="0" bIns="0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1050"/>
              </a:spcBef>
            </a:pPr>
            <a:endParaRPr lang="ru-RU" sz="1500" dirty="0"/>
          </a:p>
        </p:txBody>
      </p:sp>
      <p:sp>
        <p:nvSpPr>
          <p:cNvPr id="10" name="Untertitel 4"/>
          <p:cNvSpPr txBox="1">
            <a:spLocks/>
          </p:cNvSpPr>
          <p:nvPr/>
        </p:nvSpPr>
        <p:spPr>
          <a:xfrm>
            <a:off x="1143000" y="1498333"/>
            <a:ext cx="3753036" cy="720329"/>
          </a:xfrm>
          <a:prstGeom prst="rect">
            <a:avLst/>
          </a:prstGeom>
        </p:spPr>
        <p:txBody>
          <a:bodyPr rtlCol="0">
            <a:noAutofit/>
          </a:bodyPr>
          <a:lstStyle>
            <a:lvl1pPr marL="215900" indent="-215900" algn="l" rtl="0" eaLnBrk="0" fontAlgn="base" hangingPunct="0">
              <a:lnSpc>
                <a:spcPct val="130000"/>
              </a:lnSpc>
              <a:spcBef>
                <a:spcPts val="21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§"/>
              <a:defRPr sz="1400" b="1" kern="1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5288" indent="-179388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▪"/>
              <a:defRPr sz="1400" kern="1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85775" indent="-142875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▪"/>
              <a:defRPr sz="1200" kern="1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85775" indent="-142875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▪"/>
              <a:defRPr sz="1200" kern="1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1400" kern="1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0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0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0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0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ru-RU" sz="1350" dirty="0">
                <a:solidFill>
                  <a:schemeClr val="tx2"/>
                </a:solidFill>
              </a:rPr>
              <a:t>ФРАНЧАЙЗИНГОВАЯ ПРОГРАММА от  - ---   - </a:t>
            </a:r>
            <a:r>
              <a:rPr lang="ru-RU" sz="1500" b="0" i="1" dirty="0">
                <a:solidFill>
                  <a:schemeClr val="tx2"/>
                </a:solidFill>
              </a:rPr>
              <a:t>поддержка партнеров малого и среднего бизнеса</a:t>
            </a:r>
            <a:endParaRPr lang="en-GB" sz="1500" b="0" i="1" dirty="0">
              <a:solidFill>
                <a:schemeClr val="tx2"/>
              </a:solidFill>
            </a:endParaRPr>
          </a:p>
        </p:txBody>
      </p:sp>
      <p:sp>
        <p:nvSpPr>
          <p:cNvPr id="11" name="Titel 3"/>
          <p:cNvSpPr txBox="1">
            <a:spLocks/>
          </p:cNvSpPr>
          <p:nvPr/>
        </p:nvSpPr>
        <p:spPr>
          <a:xfrm>
            <a:off x="2654596" y="1013057"/>
            <a:ext cx="4050450" cy="34115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 kern="1000" cap="all" spc="7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sz="1800" dirty="0">
                <a:cs typeface="Arial" charset="0"/>
              </a:rPr>
              <a:t>Ваш магазин </a:t>
            </a:r>
            <a:r>
              <a:rPr lang="en-US" sz="1800" dirty="0">
                <a:cs typeface="Arial" charset="0"/>
              </a:rPr>
              <a:t>&lt;</a:t>
            </a:r>
            <a:r>
              <a:rPr lang="ru-RU" sz="1800" dirty="0">
                <a:cs typeface="Arial" charset="0"/>
              </a:rPr>
              <a:t>у дома</a:t>
            </a:r>
            <a:r>
              <a:rPr lang="en-US" sz="1800" dirty="0">
                <a:cs typeface="Arial" charset="0"/>
              </a:rPr>
              <a:t>&gt;</a:t>
            </a:r>
            <a:endParaRPr lang="en-GB" sz="1800" dirty="0"/>
          </a:p>
        </p:txBody>
      </p:sp>
      <p:pic>
        <p:nvPicPr>
          <p:cNvPr id="12" name="Grafik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8686" y="1564689"/>
            <a:ext cx="1129071" cy="302700"/>
          </a:xfrm>
          <a:prstGeom prst="rect">
            <a:avLst/>
          </a:prstGeom>
        </p:spPr>
      </p:pic>
      <p:sp>
        <p:nvSpPr>
          <p:cNvPr id="13" name="Rectangle 1"/>
          <p:cNvSpPr/>
          <p:nvPr/>
        </p:nvSpPr>
        <p:spPr>
          <a:xfrm>
            <a:off x="1165153" y="4840002"/>
            <a:ext cx="2704769" cy="31767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txBody>
          <a:bodyPr lIns="0" tIns="0" rIns="0" bIns="0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1050"/>
              </a:spcBef>
            </a:pPr>
            <a:endParaRPr lang="ru-RU" sz="1050" dirty="0"/>
          </a:p>
        </p:txBody>
      </p:sp>
    </p:spTree>
    <p:extLst>
      <p:ext uri="{BB962C8B-B14F-4D97-AF65-F5344CB8AC3E}">
        <p14:creationId xmlns:p14="http://schemas.microsoft.com/office/powerpoint/2010/main" val="235758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-5153086" y="2325836"/>
            <a:ext cx="215900" cy="109538"/>
          </a:xfrm>
        </p:spPr>
        <p:txBody>
          <a:bodyPr/>
          <a:lstStyle/>
          <a:p>
            <a:pPr>
              <a:defRPr/>
            </a:pPr>
            <a:fld id="{BBDF531D-0628-4F63-9453-9987D9107D5A}" type="slidenum">
              <a:rPr lang="en-GB" smtClean="0"/>
              <a:pPr>
                <a:defRPr/>
              </a:pPr>
              <a:t>2</a:t>
            </a:fld>
            <a:endParaRPr lang="en-GB" dirty="0"/>
          </a:p>
        </p:txBody>
      </p:sp>
      <p:sp>
        <p:nvSpPr>
          <p:cNvPr id="10" name="object 2"/>
          <p:cNvSpPr>
            <a:spLocks noChangeArrowheads="1"/>
          </p:cNvSpPr>
          <p:nvPr/>
        </p:nvSpPr>
        <p:spPr bwMode="auto">
          <a:xfrm>
            <a:off x="220662" y="1039415"/>
            <a:ext cx="8837613" cy="227528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1" name="object 3"/>
          <p:cNvSpPr>
            <a:spLocks noChangeArrowheads="1"/>
          </p:cNvSpPr>
          <p:nvPr/>
        </p:nvSpPr>
        <p:spPr bwMode="auto">
          <a:xfrm>
            <a:off x="1554163" y="823912"/>
            <a:ext cx="7527925" cy="2484835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2" name="object 5"/>
          <p:cNvSpPr>
            <a:spLocks/>
          </p:cNvSpPr>
          <p:nvPr/>
        </p:nvSpPr>
        <p:spPr bwMode="auto">
          <a:xfrm>
            <a:off x="5370513" y="1532334"/>
            <a:ext cx="798513" cy="232172"/>
          </a:xfrm>
          <a:custGeom>
            <a:avLst/>
            <a:gdLst>
              <a:gd name="T0" fmla="*/ 0 w 934720"/>
              <a:gd name="T1" fmla="*/ 254022 h 341630"/>
              <a:gd name="T2" fmla="*/ 582695 w 934720"/>
              <a:gd name="T3" fmla="*/ 254022 h 341630"/>
              <a:gd name="T4" fmla="*/ 582695 w 934720"/>
              <a:gd name="T5" fmla="*/ 0 h 341630"/>
              <a:gd name="T6" fmla="*/ 0 w 934720"/>
              <a:gd name="T7" fmla="*/ 0 h 341630"/>
              <a:gd name="T8" fmla="*/ 0 w 934720"/>
              <a:gd name="T9" fmla="*/ 254022 h 34163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34720" h="341630">
                <a:moveTo>
                  <a:pt x="0" y="341426"/>
                </a:moveTo>
                <a:lnTo>
                  <a:pt x="934631" y="341426"/>
                </a:lnTo>
                <a:lnTo>
                  <a:pt x="934631" y="0"/>
                </a:lnTo>
                <a:lnTo>
                  <a:pt x="0" y="0"/>
                </a:lnTo>
                <a:lnTo>
                  <a:pt x="0" y="3414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" name="object 6"/>
          <p:cNvSpPr>
            <a:spLocks/>
          </p:cNvSpPr>
          <p:nvPr/>
        </p:nvSpPr>
        <p:spPr bwMode="auto">
          <a:xfrm>
            <a:off x="5375275" y="1560909"/>
            <a:ext cx="0" cy="186928"/>
          </a:xfrm>
          <a:custGeom>
            <a:avLst/>
            <a:gdLst>
              <a:gd name="T0" fmla="*/ 0 h 274955"/>
              <a:gd name="T1" fmla="*/ 204451 h 274955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5">
                <a:moveTo>
                  <a:pt x="0" y="0"/>
                </a:moveTo>
                <a:lnTo>
                  <a:pt x="0" y="274497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" name="object 7"/>
          <p:cNvSpPr>
            <a:spLocks/>
          </p:cNvSpPr>
          <p:nvPr/>
        </p:nvSpPr>
        <p:spPr bwMode="auto">
          <a:xfrm>
            <a:off x="5405437" y="1759743"/>
            <a:ext cx="742950" cy="0"/>
          </a:xfrm>
          <a:custGeom>
            <a:avLst/>
            <a:gdLst>
              <a:gd name="T0" fmla="*/ 0 w 869315"/>
              <a:gd name="T1" fmla="*/ 542473 w 869315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869315">
                <a:moveTo>
                  <a:pt x="0" y="0"/>
                </a:moveTo>
                <a:lnTo>
                  <a:pt x="869022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5" name="object 8"/>
          <p:cNvSpPr>
            <a:spLocks/>
          </p:cNvSpPr>
          <p:nvPr/>
        </p:nvSpPr>
        <p:spPr bwMode="auto">
          <a:xfrm>
            <a:off x="6164262" y="1549003"/>
            <a:ext cx="0" cy="186928"/>
          </a:xfrm>
          <a:custGeom>
            <a:avLst/>
            <a:gdLst>
              <a:gd name="T0" fmla="*/ 204451 h 274955"/>
              <a:gd name="T1" fmla="*/ 0 h 274955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5">
                <a:moveTo>
                  <a:pt x="0" y="274497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7" name="object 9"/>
          <p:cNvSpPr>
            <a:spLocks/>
          </p:cNvSpPr>
          <p:nvPr/>
        </p:nvSpPr>
        <p:spPr bwMode="auto">
          <a:xfrm>
            <a:off x="5391150" y="1535906"/>
            <a:ext cx="742950" cy="0"/>
          </a:xfrm>
          <a:custGeom>
            <a:avLst/>
            <a:gdLst>
              <a:gd name="T0" fmla="*/ 542473 w 869315"/>
              <a:gd name="T1" fmla="*/ 0 w 869315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869315">
                <a:moveTo>
                  <a:pt x="869022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8" name="object 10"/>
          <p:cNvSpPr>
            <a:spLocks/>
          </p:cNvSpPr>
          <p:nvPr/>
        </p:nvSpPr>
        <p:spPr bwMode="auto">
          <a:xfrm>
            <a:off x="5375275" y="1759743"/>
            <a:ext cx="0" cy="0"/>
          </a:xfrm>
          <a:custGeom>
            <a:avLst/>
            <a:gdLst>
              <a:gd name="T0" fmla="*/ 0 w 635"/>
              <a:gd name="T1" fmla="*/ 0 h 635"/>
              <a:gd name="T2" fmla="*/ 0 w 635"/>
              <a:gd name="T3" fmla="*/ 0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0" y="0"/>
                </a:moveTo>
                <a:lnTo>
                  <a:pt x="0" y="558"/>
                </a:lnTo>
                <a:lnTo>
                  <a:pt x="292" y="558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9" name="object 11"/>
          <p:cNvSpPr>
            <a:spLocks/>
          </p:cNvSpPr>
          <p:nvPr/>
        </p:nvSpPr>
        <p:spPr bwMode="auto">
          <a:xfrm>
            <a:off x="6162676" y="1759743"/>
            <a:ext cx="1587" cy="0"/>
          </a:xfrm>
          <a:custGeom>
            <a:avLst/>
            <a:gdLst>
              <a:gd name="T0" fmla="*/ 0 w 634"/>
              <a:gd name="T1" fmla="*/ 0 h 635"/>
              <a:gd name="T2" fmla="*/ 4581 w 634"/>
              <a:gd name="T3" fmla="*/ 0 h 635"/>
              <a:gd name="T4" fmla="*/ 4581 w 634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4" h="635">
                <a:moveTo>
                  <a:pt x="0" y="558"/>
                </a:moveTo>
                <a:lnTo>
                  <a:pt x="292" y="558"/>
                </a:lnTo>
                <a:lnTo>
                  <a:pt x="292" y="0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0" name="object 12"/>
          <p:cNvSpPr>
            <a:spLocks/>
          </p:cNvSpPr>
          <p:nvPr/>
        </p:nvSpPr>
        <p:spPr bwMode="auto">
          <a:xfrm>
            <a:off x="6162676" y="1535906"/>
            <a:ext cx="1587" cy="1191"/>
          </a:xfrm>
          <a:custGeom>
            <a:avLst/>
            <a:gdLst>
              <a:gd name="T0" fmla="*/ 4581 w 634"/>
              <a:gd name="T1" fmla="*/ 8725 h 635"/>
              <a:gd name="T2" fmla="*/ 4581 w 634"/>
              <a:gd name="T3" fmla="*/ 0 h 635"/>
              <a:gd name="T4" fmla="*/ 0 w 634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4" h="635">
                <a:moveTo>
                  <a:pt x="292" y="558"/>
                </a:moveTo>
                <a:lnTo>
                  <a:pt x="292" y="0"/>
                </a:lnTo>
                <a:lnTo>
                  <a:pt x="0" y="0"/>
                </a:lnTo>
              </a:path>
            </a:pathLst>
          </a:custGeom>
          <a:noFill/>
          <a:ln w="12699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1" name="object 13"/>
          <p:cNvSpPr>
            <a:spLocks/>
          </p:cNvSpPr>
          <p:nvPr/>
        </p:nvSpPr>
        <p:spPr bwMode="auto">
          <a:xfrm>
            <a:off x="5375275" y="1535906"/>
            <a:ext cx="0" cy="1191"/>
          </a:xfrm>
          <a:custGeom>
            <a:avLst/>
            <a:gdLst>
              <a:gd name="T0" fmla="*/ 0 w 635"/>
              <a:gd name="T1" fmla="*/ 0 h 635"/>
              <a:gd name="T2" fmla="*/ 0 w 635"/>
              <a:gd name="T3" fmla="*/ 0 h 635"/>
              <a:gd name="T4" fmla="*/ 0 w 635"/>
              <a:gd name="T5" fmla="*/ 8725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292" y="0"/>
                </a:moveTo>
                <a:lnTo>
                  <a:pt x="0" y="0"/>
                </a:lnTo>
                <a:lnTo>
                  <a:pt x="0" y="558"/>
                </a:lnTo>
              </a:path>
            </a:pathLst>
          </a:custGeom>
          <a:noFill/>
          <a:ln w="12699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2" name="object 14"/>
          <p:cNvSpPr txBox="1">
            <a:spLocks noChangeArrowheads="1"/>
          </p:cNvSpPr>
          <p:nvPr/>
        </p:nvSpPr>
        <p:spPr bwMode="auto">
          <a:xfrm>
            <a:off x="5405438" y="1568053"/>
            <a:ext cx="8731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113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1400" b="1">
                <a:solidFill>
                  <a:srgbClr val="004388"/>
                </a:solidFill>
                <a:latin typeface="Arial" pitchFamily="34" charset="0"/>
              </a:rPr>
              <a:t>Россия</a:t>
            </a:r>
            <a:endParaRPr lang="ru-RU" altLang="ru-RU" sz="1400">
              <a:latin typeface="Arial" pitchFamily="34" charset="0"/>
            </a:endParaRPr>
          </a:p>
        </p:txBody>
      </p:sp>
      <p:sp>
        <p:nvSpPr>
          <p:cNvPr id="23" name="object 16"/>
          <p:cNvSpPr>
            <a:spLocks/>
          </p:cNvSpPr>
          <p:nvPr/>
        </p:nvSpPr>
        <p:spPr bwMode="auto">
          <a:xfrm>
            <a:off x="5318126" y="1660921"/>
            <a:ext cx="3175" cy="13097"/>
          </a:xfrm>
          <a:custGeom>
            <a:avLst/>
            <a:gdLst>
              <a:gd name="T0" fmla="*/ 194 w 3810"/>
              <a:gd name="T1" fmla="*/ 0 h 20319"/>
              <a:gd name="T2" fmla="*/ 0 w 3810"/>
              <a:gd name="T3" fmla="*/ 2763 h 20319"/>
              <a:gd name="T4" fmla="*/ 1448 w 3810"/>
              <a:gd name="T5" fmla="*/ 11526 h 20319"/>
              <a:gd name="T6" fmla="*/ 1953 w 3810"/>
              <a:gd name="T7" fmla="*/ 12692 h 20319"/>
              <a:gd name="T8" fmla="*/ 194 w 3810"/>
              <a:gd name="T9" fmla="*/ 0 h 2031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810" h="20319">
                <a:moveTo>
                  <a:pt x="336" y="0"/>
                </a:moveTo>
                <a:lnTo>
                  <a:pt x="0" y="4353"/>
                </a:lnTo>
                <a:lnTo>
                  <a:pt x="2501" y="18159"/>
                </a:lnTo>
                <a:lnTo>
                  <a:pt x="3376" y="19995"/>
                </a:lnTo>
                <a:lnTo>
                  <a:pt x="33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4" name="object 17"/>
          <p:cNvSpPr>
            <a:spLocks/>
          </p:cNvSpPr>
          <p:nvPr/>
        </p:nvSpPr>
        <p:spPr bwMode="auto">
          <a:xfrm>
            <a:off x="5138737" y="1551384"/>
            <a:ext cx="198438" cy="194072"/>
          </a:xfrm>
          <a:custGeom>
            <a:avLst/>
            <a:gdLst>
              <a:gd name="T0" fmla="*/ 61244 w 231139"/>
              <a:gd name="T1" fmla="*/ 11202 h 285114"/>
              <a:gd name="T2" fmla="*/ 56784 w 231139"/>
              <a:gd name="T3" fmla="*/ 15086 h 285114"/>
              <a:gd name="T4" fmla="*/ 54036 w 231139"/>
              <a:gd name="T5" fmla="*/ 20773 h 285114"/>
              <a:gd name="T6" fmla="*/ 55306 w 231139"/>
              <a:gd name="T7" fmla="*/ 26107 h 285114"/>
              <a:gd name="T8" fmla="*/ 35319 w 231139"/>
              <a:gd name="T9" fmla="*/ 70239 h 285114"/>
              <a:gd name="T10" fmla="*/ 35745 w 231139"/>
              <a:gd name="T11" fmla="*/ 90905 h 285114"/>
              <a:gd name="T12" fmla="*/ 31060 w 231139"/>
              <a:gd name="T13" fmla="*/ 100968 h 285114"/>
              <a:gd name="T14" fmla="*/ 0 w 231139"/>
              <a:gd name="T15" fmla="*/ 119970 h 285114"/>
              <a:gd name="T16" fmla="*/ 5322 w 231139"/>
              <a:gd name="T17" fmla="*/ 134697 h 285114"/>
              <a:gd name="T18" fmla="*/ 17356 w 231139"/>
              <a:gd name="T19" fmla="*/ 169076 h 285114"/>
              <a:gd name="T20" fmla="*/ 24712 w 231139"/>
              <a:gd name="T21" fmla="*/ 212902 h 285114"/>
              <a:gd name="T22" fmla="*/ 57463 w 231139"/>
              <a:gd name="T23" fmla="*/ 196331 h 285114"/>
              <a:gd name="T24" fmla="*/ 95335 w 231139"/>
              <a:gd name="T25" fmla="*/ 185109 h 285114"/>
              <a:gd name="T26" fmla="*/ 121405 w 231139"/>
              <a:gd name="T27" fmla="*/ 175744 h 285114"/>
              <a:gd name="T28" fmla="*/ 125696 w 231139"/>
              <a:gd name="T29" fmla="*/ 142753 h 285114"/>
              <a:gd name="T30" fmla="*/ 129779 w 231139"/>
              <a:gd name="T31" fmla="*/ 79104 h 285114"/>
              <a:gd name="T32" fmla="*/ 86345 w 231139"/>
              <a:gd name="T33" fmla="*/ 55719 h 285114"/>
              <a:gd name="T34" fmla="*/ 79109 w 231139"/>
              <a:gd name="T35" fmla="*/ 35802 h 285114"/>
              <a:gd name="T36" fmla="*/ 139583 w 231139"/>
              <a:gd name="T37" fmla="*/ 31282 h 285114"/>
              <a:gd name="T38" fmla="*/ 122289 w 231139"/>
              <a:gd name="T39" fmla="*/ 27115 h 285114"/>
              <a:gd name="T40" fmla="*/ 115611 w 231139"/>
              <a:gd name="T41" fmla="*/ 23678 h 285114"/>
              <a:gd name="T42" fmla="*/ 113200 w 231139"/>
              <a:gd name="T43" fmla="*/ 22424 h 285114"/>
              <a:gd name="T44" fmla="*/ 113256 w 231139"/>
              <a:gd name="T45" fmla="*/ 14459 h 285114"/>
              <a:gd name="T46" fmla="*/ 79607 w 231139"/>
              <a:gd name="T47" fmla="*/ 12133 h 285114"/>
              <a:gd name="T48" fmla="*/ 73861 w 231139"/>
              <a:gd name="T49" fmla="*/ 10983 h 285114"/>
              <a:gd name="T50" fmla="*/ 70486 w 231139"/>
              <a:gd name="T51" fmla="*/ 6360 h 285114"/>
              <a:gd name="T52" fmla="*/ 138807 w 231139"/>
              <a:gd name="T53" fmla="*/ 37824 h 285114"/>
              <a:gd name="T54" fmla="*/ 105316 w 231139"/>
              <a:gd name="T55" fmla="*/ 42068 h 285114"/>
              <a:gd name="T56" fmla="*/ 113859 w 231139"/>
              <a:gd name="T57" fmla="*/ 61596 h 285114"/>
              <a:gd name="T58" fmla="*/ 129779 w 231139"/>
              <a:gd name="T59" fmla="*/ 79104 h 285114"/>
              <a:gd name="T60" fmla="*/ 131603 w 231139"/>
              <a:gd name="T61" fmla="*/ 65015 h 285114"/>
              <a:gd name="T62" fmla="*/ 139269 w 231139"/>
              <a:gd name="T63" fmla="*/ 60106 h 285114"/>
              <a:gd name="T64" fmla="*/ 145176 w 231139"/>
              <a:gd name="T65" fmla="*/ 55530 h 285114"/>
              <a:gd name="T66" fmla="*/ 138619 w 231139"/>
              <a:gd name="T67" fmla="*/ 39371 h 285114"/>
              <a:gd name="T68" fmla="*/ 93969 w 231139"/>
              <a:gd name="T69" fmla="*/ 36400 h 285114"/>
              <a:gd name="T70" fmla="*/ 99007 w 231139"/>
              <a:gd name="T71" fmla="*/ 39979 h 285114"/>
              <a:gd name="T72" fmla="*/ 106304 w 231139"/>
              <a:gd name="T73" fmla="*/ 37824 h 285114"/>
              <a:gd name="T74" fmla="*/ 139543 w 231139"/>
              <a:gd name="T75" fmla="*/ 31880 h 285114"/>
              <a:gd name="T76" fmla="*/ 87434 w 231139"/>
              <a:gd name="T77" fmla="*/ 38497 h 285114"/>
              <a:gd name="T78" fmla="*/ 92514 w 231139"/>
              <a:gd name="T79" fmla="*/ 36931 h 285114"/>
              <a:gd name="T80" fmla="*/ 139057 w 231139"/>
              <a:gd name="T81" fmla="*/ 35802 h 285114"/>
              <a:gd name="T82" fmla="*/ 132214 w 231139"/>
              <a:gd name="T83" fmla="*/ 22587 h 285114"/>
              <a:gd name="T84" fmla="*/ 126668 w 231139"/>
              <a:gd name="T85" fmla="*/ 24504 h 285114"/>
              <a:gd name="T86" fmla="*/ 138626 w 231139"/>
              <a:gd name="T87" fmla="*/ 27115 h 285114"/>
              <a:gd name="T88" fmla="*/ 132214 w 231139"/>
              <a:gd name="T89" fmla="*/ 22587 h 285114"/>
              <a:gd name="T90" fmla="*/ 113763 w 231139"/>
              <a:gd name="T91" fmla="*/ 23089 h 285114"/>
              <a:gd name="T92" fmla="*/ 96470 w 231139"/>
              <a:gd name="T93" fmla="*/ 0 h 285114"/>
              <a:gd name="T94" fmla="*/ 90594 w 231139"/>
              <a:gd name="T95" fmla="*/ 4994 h 285114"/>
              <a:gd name="T96" fmla="*/ 83963 w 231139"/>
              <a:gd name="T97" fmla="*/ 7680 h 285114"/>
              <a:gd name="T98" fmla="*/ 79607 w 231139"/>
              <a:gd name="T99" fmla="*/ 12133 h 285114"/>
              <a:gd name="T100" fmla="*/ 108266 w 231139"/>
              <a:gd name="T101" fmla="*/ 10281 h 285114"/>
              <a:gd name="T102" fmla="*/ 104569 w 231139"/>
              <a:gd name="T103" fmla="*/ 7509 h 285114"/>
              <a:gd name="T104" fmla="*/ 96571 w 231139"/>
              <a:gd name="T105" fmla="*/ 0 h 285114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231139" h="285114">
                <a:moveTo>
                  <a:pt x="104520" y="8267"/>
                </a:moveTo>
                <a:lnTo>
                  <a:pt x="99009" y="11036"/>
                </a:lnTo>
                <a:lnTo>
                  <a:pt x="96786" y="14985"/>
                </a:lnTo>
                <a:lnTo>
                  <a:pt x="95643" y="18046"/>
                </a:lnTo>
                <a:lnTo>
                  <a:pt x="94094" y="18579"/>
                </a:lnTo>
                <a:lnTo>
                  <a:pt x="89738" y="20180"/>
                </a:lnTo>
                <a:lnTo>
                  <a:pt x="87604" y="23621"/>
                </a:lnTo>
                <a:lnTo>
                  <a:pt x="87248" y="24244"/>
                </a:lnTo>
                <a:lnTo>
                  <a:pt x="85394" y="27787"/>
                </a:lnTo>
                <a:lnTo>
                  <a:pt x="86290" y="31851"/>
                </a:lnTo>
                <a:lnTo>
                  <a:pt x="86613" y="32994"/>
                </a:lnTo>
                <a:lnTo>
                  <a:pt x="87401" y="34924"/>
                </a:lnTo>
                <a:lnTo>
                  <a:pt x="81940" y="36283"/>
                </a:lnTo>
                <a:lnTo>
                  <a:pt x="58545" y="73880"/>
                </a:lnTo>
                <a:lnTo>
                  <a:pt x="55814" y="93957"/>
                </a:lnTo>
                <a:lnTo>
                  <a:pt x="55843" y="97824"/>
                </a:lnTo>
                <a:lnTo>
                  <a:pt x="56108" y="116839"/>
                </a:lnTo>
                <a:lnTo>
                  <a:pt x="56489" y="121602"/>
                </a:lnTo>
                <a:lnTo>
                  <a:pt x="57073" y="126390"/>
                </a:lnTo>
                <a:lnTo>
                  <a:pt x="57848" y="131152"/>
                </a:lnTo>
                <a:lnTo>
                  <a:pt x="49085" y="135064"/>
                </a:lnTo>
                <a:lnTo>
                  <a:pt x="6349" y="147167"/>
                </a:lnTo>
                <a:lnTo>
                  <a:pt x="8267" y="156260"/>
                </a:lnTo>
                <a:lnTo>
                  <a:pt x="0" y="160483"/>
                </a:lnTo>
                <a:lnTo>
                  <a:pt x="2801" y="167245"/>
                </a:lnTo>
                <a:lnTo>
                  <a:pt x="5614" y="173799"/>
                </a:lnTo>
                <a:lnTo>
                  <a:pt x="8411" y="180181"/>
                </a:lnTo>
                <a:lnTo>
                  <a:pt x="11175" y="186423"/>
                </a:lnTo>
                <a:lnTo>
                  <a:pt x="19846" y="206360"/>
                </a:lnTo>
                <a:lnTo>
                  <a:pt x="27427" y="226170"/>
                </a:lnTo>
                <a:lnTo>
                  <a:pt x="33448" y="247120"/>
                </a:lnTo>
                <a:lnTo>
                  <a:pt x="37439" y="270471"/>
                </a:lnTo>
                <a:lnTo>
                  <a:pt x="39052" y="284797"/>
                </a:lnTo>
                <a:lnTo>
                  <a:pt x="51841" y="278180"/>
                </a:lnTo>
                <a:lnTo>
                  <a:pt x="71339" y="269360"/>
                </a:lnTo>
                <a:lnTo>
                  <a:pt x="90809" y="262629"/>
                </a:lnTo>
                <a:lnTo>
                  <a:pt x="110153" y="257317"/>
                </a:lnTo>
                <a:lnTo>
                  <a:pt x="143500" y="249400"/>
                </a:lnTo>
                <a:lnTo>
                  <a:pt x="150661" y="247617"/>
                </a:lnTo>
                <a:lnTo>
                  <a:pt x="158280" y="245592"/>
                </a:lnTo>
                <a:lnTo>
                  <a:pt x="174540" y="240364"/>
                </a:lnTo>
                <a:lnTo>
                  <a:pt x="191858" y="235089"/>
                </a:lnTo>
                <a:lnTo>
                  <a:pt x="190055" y="226580"/>
                </a:lnTo>
                <a:lnTo>
                  <a:pt x="198932" y="224916"/>
                </a:lnTo>
                <a:lnTo>
                  <a:pt x="198640" y="190959"/>
                </a:lnTo>
                <a:lnTo>
                  <a:pt x="200672" y="153442"/>
                </a:lnTo>
                <a:lnTo>
                  <a:pt x="203619" y="119605"/>
                </a:lnTo>
                <a:lnTo>
                  <a:pt x="205093" y="105816"/>
                </a:lnTo>
                <a:lnTo>
                  <a:pt x="145707" y="105816"/>
                </a:lnTo>
                <a:lnTo>
                  <a:pt x="141820" y="89739"/>
                </a:lnTo>
                <a:lnTo>
                  <a:pt x="136453" y="74534"/>
                </a:lnTo>
                <a:lnTo>
                  <a:pt x="129703" y="60851"/>
                </a:lnTo>
                <a:lnTo>
                  <a:pt x="121665" y="49339"/>
                </a:lnTo>
                <a:lnTo>
                  <a:pt x="125018" y="47891"/>
                </a:lnTo>
                <a:lnTo>
                  <a:pt x="128384" y="42646"/>
                </a:lnTo>
                <a:lnTo>
                  <a:pt x="220523" y="42646"/>
                </a:lnTo>
                <a:lnTo>
                  <a:pt x="220586" y="41846"/>
                </a:lnTo>
                <a:lnTo>
                  <a:pt x="220116" y="38239"/>
                </a:lnTo>
                <a:lnTo>
                  <a:pt x="219074" y="36271"/>
                </a:lnTo>
                <a:lnTo>
                  <a:pt x="193255" y="36271"/>
                </a:lnTo>
                <a:lnTo>
                  <a:pt x="188518" y="34239"/>
                </a:lnTo>
                <a:lnTo>
                  <a:pt x="184670" y="32308"/>
                </a:lnTo>
                <a:lnTo>
                  <a:pt x="182702" y="31673"/>
                </a:lnTo>
                <a:lnTo>
                  <a:pt x="179782" y="30886"/>
                </a:lnTo>
                <a:lnTo>
                  <a:pt x="178422" y="30886"/>
                </a:lnTo>
                <a:lnTo>
                  <a:pt x="178892" y="29997"/>
                </a:lnTo>
                <a:lnTo>
                  <a:pt x="180771" y="25933"/>
                </a:lnTo>
                <a:lnTo>
                  <a:pt x="179844" y="22110"/>
                </a:lnTo>
                <a:lnTo>
                  <a:pt x="178981" y="19341"/>
                </a:lnTo>
                <a:lnTo>
                  <a:pt x="176898" y="17030"/>
                </a:lnTo>
                <a:lnTo>
                  <a:pt x="175994" y="16230"/>
                </a:lnTo>
                <a:lnTo>
                  <a:pt x="125806" y="16230"/>
                </a:lnTo>
                <a:lnTo>
                  <a:pt x="123951" y="15608"/>
                </a:lnTo>
                <a:lnTo>
                  <a:pt x="121970" y="14706"/>
                </a:lnTo>
                <a:lnTo>
                  <a:pt x="116725" y="14693"/>
                </a:lnTo>
                <a:lnTo>
                  <a:pt x="115366" y="12826"/>
                </a:lnTo>
                <a:lnTo>
                  <a:pt x="114668" y="12001"/>
                </a:lnTo>
                <a:lnTo>
                  <a:pt x="111391" y="8508"/>
                </a:lnTo>
                <a:lnTo>
                  <a:pt x="107251" y="8508"/>
                </a:lnTo>
                <a:lnTo>
                  <a:pt x="104520" y="8267"/>
                </a:lnTo>
                <a:close/>
              </a:path>
              <a:path w="231139" h="285114">
                <a:moveTo>
                  <a:pt x="219360" y="50596"/>
                </a:moveTo>
                <a:lnTo>
                  <a:pt x="167995" y="50596"/>
                </a:lnTo>
                <a:lnTo>
                  <a:pt x="168821" y="54228"/>
                </a:lnTo>
                <a:lnTo>
                  <a:pt x="166433" y="56273"/>
                </a:lnTo>
                <a:lnTo>
                  <a:pt x="159511" y="70827"/>
                </a:lnTo>
                <a:lnTo>
                  <a:pt x="161645" y="75729"/>
                </a:lnTo>
                <a:lnTo>
                  <a:pt x="179933" y="82397"/>
                </a:lnTo>
                <a:lnTo>
                  <a:pt x="183438" y="88366"/>
                </a:lnTo>
                <a:lnTo>
                  <a:pt x="145707" y="105816"/>
                </a:lnTo>
                <a:lnTo>
                  <a:pt x="205093" y="105816"/>
                </a:lnTo>
                <a:lnTo>
                  <a:pt x="206070" y="96684"/>
                </a:lnTo>
                <a:lnTo>
                  <a:pt x="206921" y="89407"/>
                </a:lnTo>
                <a:lnTo>
                  <a:pt x="207975" y="86969"/>
                </a:lnTo>
                <a:lnTo>
                  <a:pt x="209816" y="82841"/>
                </a:lnTo>
                <a:lnTo>
                  <a:pt x="210159" y="82016"/>
                </a:lnTo>
                <a:lnTo>
                  <a:pt x="220090" y="80403"/>
                </a:lnTo>
                <a:lnTo>
                  <a:pt x="222859" y="79590"/>
                </a:lnTo>
                <a:lnTo>
                  <a:pt x="226174" y="77914"/>
                </a:lnTo>
                <a:lnTo>
                  <a:pt x="229425" y="74282"/>
                </a:lnTo>
                <a:lnTo>
                  <a:pt x="230860" y="69519"/>
                </a:lnTo>
                <a:lnTo>
                  <a:pt x="230416" y="65963"/>
                </a:lnTo>
                <a:lnTo>
                  <a:pt x="219062" y="52666"/>
                </a:lnTo>
                <a:lnTo>
                  <a:pt x="219360" y="50596"/>
                </a:lnTo>
                <a:close/>
              </a:path>
              <a:path w="231139" h="285114">
                <a:moveTo>
                  <a:pt x="219634" y="48691"/>
                </a:moveTo>
                <a:lnTo>
                  <a:pt x="148501" y="48691"/>
                </a:lnTo>
                <a:lnTo>
                  <a:pt x="152311" y="51307"/>
                </a:lnTo>
                <a:lnTo>
                  <a:pt x="153962" y="52057"/>
                </a:lnTo>
                <a:lnTo>
                  <a:pt x="156463" y="53479"/>
                </a:lnTo>
                <a:lnTo>
                  <a:pt x="159575" y="53708"/>
                </a:lnTo>
                <a:lnTo>
                  <a:pt x="164122" y="53873"/>
                </a:lnTo>
                <a:lnTo>
                  <a:pt x="167995" y="50596"/>
                </a:lnTo>
                <a:lnTo>
                  <a:pt x="219360" y="50596"/>
                </a:lnTo>
                <a:lnTo>
                  <a:pt x="219634" y="48691"/>
                </a:lnTo>
                <a:close/>
              </a:path>
              <a:path w="231139" h="285114">
                <a:moveTo>
                  <a:pt x="220523" y="42646"/>
                </a:moveTo>
                <a:lnTo>
                  <a:pt x="128384" y="42646"/>
                </a:lnTo>
                <a:lnTo>
                  <a:pt x="128511" y="43649"/>
                </a:lnTo>
                <a:lnTo>
                  <a:pt x="138175" y="51498"/>
                </a:lnTo>
                <a:lnTo>
                  <a:pt x="142163" y="50698"/>
                </a:lnTo>
                <a:lnTo>
                  <a:pt x="143636" y="50342"/>
                </a:lnTo>
                <a:lnTo>
                  <a:pt x="146202" y="49402"/>
                </a:lnTo>
                <a:lnTo>
                  <a:pt x="148501" y="48691"/>
                </a:lnTo>
                <a:lnTo>
                  <a:pt x="219634" y="48691"/>
                </a:lnTo>
                <a:lnTo>
                  <a:pt x="219756" y="47891"/>
                </a:lnTo>
                <a:lnTo>
                  <a:pt x="220395" y="44284"/>
                </a:lnTo>
                <a:lnTo>
                  <a:pt x="220523" y="42646"/>
                </a:lnTo>
                <a:close/>
              </a:path>
              <a:path w="231139" h="285114">
                <a:moveTo>
                  <a:pt x="208940" y="30213"/>
                </a:moveTo>
                <a:lnTo>
                  <a:pt x="205409" y="30403"/>
                </a:lnTo>
                <a:lnTo>
                  <a:pt x="202069" y="31851"/>
                </a:lnTo>
                <a:lnTo>
                  <a:pt x="200177" y="32778"/>
                </a:lnTo>
                <a:lnTo>
                  <a:pt x="196468" y="34670"/>
                </a:lnTo>
                <a:lnTo>
                  <a:pt x="193255" y="36271"/>
                </a:lnTo>
                <a:lnTo>
                  <a:pt x="219074" y="36271"/>
                </a:lnTo>
                <a:lnTo>
                  <a:pt x="218173" y="34569"/>
                </a:lnTo>
                <a:lnTo>
                  <a:pt x="213804" y="30581"/>
                </a:lnTo>
                <a:lnTo>
                  <a:pt x="208940" y="30213"/>
                </a:lnTo>
                <a:close/>
              </a:path>
              <a:path w="231139" h="285114">
                <a:moveTo>
                  <a:pt x="179311" y="30759"/>
                </a:moveTo>
                <a:lnTo>
                  <a:pt x="178422" y="30886"/>
                </a:lnTo>
                <a:lnTo>
                  <a:pt x="179782" y="30886"/>
                </a:lnTo>
                <a:lnTo>
                  <a:pt x="179311" y="30759"/>
                </a:lnTo>
                <a:close/>
              </a:path>
              <a:path w="231139" h="285114">
                <a:moveTo>
                  <a:pt x="152613" y="0"/>
                </a:moveTo>
                <a:lnTo>
                  <a:pt x="152454" y="0"/>
                </a:lnTo>
                <a:lnTo>
                  <a:pt x="149059" y="1269"/>
                </a:lnTo>
                <a:lnTo>
                  <a:pt x="146456" y="2895"/>
                </a:lnTo>
                <a:lnTo>
                  <a:pt x="143167" y="6680"/>
                </a:lnTo>
                <a:lnTo>
                  <a:pt x="141262" y="9461"/>
                </a:lnTo>
                <a:lnTo>
                  <a:pt x="135343" y="9804"/>
                </a:lnTo>
                <a:lnTo>
                  <a:pt x="132689" y="10274"/>
                </a:lnTo>
                <a:lnTo>
                  <a:pt x="130835" y="11213"/>
                </a:lnTo>
                <a:lnTo>
                  <a:pt x="126987" y="13436"/>
                </a:lnTo>
                <a:lnTo>
                  <a:pt x="125806" y="16230"/>
                </a:lnTo>
                <a:lnTo>
                  <a:pt x="175994" y="16230"/>
                </a:lnTo>
                <a:lnTo>
                  <a:pt x="174028" y="14490"/>
                </a:lnTo>
                <a:lnTo>
                  <a:pt x="171094" y="13753"/>
                </a:lnTo>
                <a:lnTo>
                  <a:pt x="168287" y="12864"/>
                </a:lnTo>
                <a:lnTo>
                  <a:pt x="166001" y="12356"/>
                </a:lnTo>
                <a:lnTo>
                  <a:pt x="165252" y="10045"/>
                </a:lnTo>
                <a:lnTo>
                  <a:pt x="163817" y="6514"/>
                </a:lnTo>
                <a:lnTo>
                  <a:pt x="155435" y="291"/>
                </a:lnTo>
                <a:lnTo>
                  <a:pt x="15261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grpSp>
        <p:nvGrpSpPr>
          <p:cNvPr id="27" name="Group 146"/>
          <p:cNvGrpSpPr>
            <a:grpSpLocks/>
          </p:cNvGrpSpPr>
          <p:nvPr/>
        </p:nvGrpSpPr>
        <p:grpSpPr bwMode="auto">
          <a:xfrm>
            <a:off x="5078412" y="1540669"/>
            <a:ext cx="292100" cy="232172"/>
            <a:chOff x="5022901" y="1493501"/>
            <a:chExt cx="292130" cy="309790"/>
          </a:xfrm>
        </p:grpSpPr>
        <p:sp>
          <p:nvSpPr>
            <p:cNvPr id="28" name="object 15"/>
            <p:cNvSpPr>
              <a:spLocks/>
            </p:cNvSpPr>
            <p:nvPr/>
          </p:nvSpPr>
          <p:spPr bwMode="auto">
            <a:xfrm>
              <a:off x="5022901" y="1493501"/>
              <a:ext cx="292130" cy="309790"/>
            </a:xfrm>
            <a:custGeom>
              <a:avLst/>
              <a:gdLst>
                <a:gd name="T0" fmla="*/ 213481 w 341629"/>
                <a:gd name="T1" fmla="*/ 254584 h 341630"/>
                <a:gd name="T2" fmla="*/ 0 w 341629"/>
                <a:gd name="T3" fmla="*/ 254584 h 341630"/>
                <a:gd name="T4" fmla="*/ 0 w 341629"/>
                <a:gd name="T5" fmla="*/ 0 h 341630"/>
                <a:gd name="T6" fmla="*/ 213481 w 341629"/>
                <a:gd name="T7" fmla="*/ 0 h 341630"/>
                <a:gd name="T8" fmla="*/ 213481 w 341629"/>
                <a:gd name="T9" fmla="*/ 254584 h 3416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1629" h="341630">
                  <a:moveTo>
                    <a:pt x="341426" y="341426"/>
                  </a:moveTo>
                  <a:lnTo>
                    <a:pt x="0" y="341426"/>
                  </a:lnTo>
                  <a:lnTo>
                    <a:pt x="0" y="0"/>
                  </a:lnTo>
                  <a:lnTo>
                    <a:pt x="341426" y="0"/>
                  </a:lnTo>
                  <a:lnTo>
                    <a:pt x="341426" y="341426"/>
                  </a:lnTo>
                  <a:close/>
                </a:path>
              </a:pathLst>
            </a:custGeom>
            <a:solidFill>
              <a:srgbClr val="004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29" name="object 18"/>
            <p:cNvSpPr>
              <a:spLocks/>
            </p:cNvSpPr>
            <p:nvPr/>
          </p:nvSpPr>
          <p:spPr bwMode="auto">
            <a:xfrm>
              <a:off x="5078471" y="1559259"/>
              <a:ext cx="160183" cy="204416"/>
            </a:xfrm>
            <a:custGeom>
              <a:avLst/>
              <a:gdLst>
                <a:gd name="T0" fmla="*/ 20188 w 187325"/>
                <a:gd name="T1" fmla="*/ 144663 h 225425"/>
                <a:gd name="T2" fmla="*/ 29397 w 187325"/>
                <a:gd name="T3" fmla="*/ 154925 h 225425"/>
                <a:gd name="T4" fmla="*/ 21876 w 187325"/>
                <a:gd name="T5" fmla="*/ 131592 h 225425"/>
                <a:gd name="T6" fmla="*/ 17051 w 187325"/>
                <a:gd name="T7" fmla="*/ 119540 h 225425"/>
                <a:gd name="T8" fmla="*/ 11998 w 187325"/>
                <a:gd name="T9" fmla="*/ 108154 h 225425"/>
                <a:gd name="T10" fmla="*/ 0 w 187325"/>
                <a:gd name="T11" fmla="*/ 83893 h 225425"/>
                <a:gd name="T12" fmla="*/ 42003 w 187325"/>
                <a:gd name="T13" fmla="*/ 150788 h 225425"/>
                <a:gd name="T14" fmla="*/ 52276 w 187325"/>
                <a:gd name="T15" fmla="*/ 154925 h 225425"/>
                <a:gd name="T16" fmla="*/ 41556 w 187325"/>
                <a:gd name="T17" fmla="*/ 127511 h 225425"/>
                <a:gd name="T18" fmla="*/ 56209 w 187325"/>
                <a:gd name="T19" fmla="*/ 146745 h 225425"/>
                <a:gd name="T20" fmla="*/ 66131 w 187325"/>
                <a:gd name="T21" fmla="*/ 144216 h 225425"/>
                <a:gd name="T22" fmla="*/ 90382 w 187325"/>
                <a:gd name="T23" fmla="*/ 139045 h 225425"/>
                <a:gd name="T24" fmla="*/ 87628 w 187325"/>
                <a:gd name="T25" fmla="*/ 144216 h 225425"/>
                <a:gd name="T26" fmla="*/ 88404 w 187325"/>
                <a:gd name="T27" fmla="*/ 115484 h 225425"/>
                <a:gd name="T28" fmla="*/ 102237 w 187325"/>
                <a:gd name="T29" fmla="*/ 138951 h 225425"/>
                <a:gd name="T30" fmla="*/ 108453 w 187325"/>
                <a:gd name="T31" fmla="*/ 116151 h 225425"/>
                <a:gd name="T32" fmla="*/ 112291 w 187325"/>
                <a:gd name="T33" fmla="*/ 113951 h 225425"/>
                <a:gd name="T34" fmla="*/ 37004 w 187325"/>
                <a:gd name="T35" fmla="*/ 125039 h 225425"/>
                <a:gd name="T36" fmla="*/ 41556 w 187325"/>
                <a:gd name="T37" fmla="*/ 127511 h 225425"/>
                <a:gd name="T38" fmla="*/ 35948 w 187325"/>
                <a:gd name="T39" fmla="*/ 104007 h 225425"/>
                <a:gd name="T40" fmla="*/ 40632 w 187325"/>
                <a:gd name="T41" fmla="*/ 123675 h 225425"/>
                <a:gd name="T42" fmla="*/ 62891 w 187325"/>
                <a:gd name="T43" fmla="*/ 121119 h 225425"/>
                <a:gd name="T44" fmla="*/ 59636 w 187325"/>
                <a:gd name="T45" fmla="*/ 97757 h 225425"/>
                <a:gd name="T46" fmla="*/ 62105 w 187325"/>
                <a:gd name="T47" fmla="*/ 115408 h 225425"/>
                <a:gd name="T48" fmla="*/ 112275 w 187325"/>
                <a:gd name="T49" fmla="*/ 109755 h 225425"/>
                <a:gd name="T50" fmla="*/ 30228 w 187325"/>
                <a:gd name="T51" fmla="*/ 80001 h 225425"/>
                <a:gd name="T52" fmla="*/ 13181 w 187325"/>
                <a:gd name="T53" fmla="*/ 108154 h 225425"/>
                <a:gd name="T54" fmla="*/ 46839 w 187325"/>
                <a:gd name="T55" fmla="*/ 99424 h 225425"/>
                <a:gd name="T56" fmla="*/ 105629 w 187325"/>
                <a:gd name="T57" fmla="*/ 84168 h 225425"/>
                <a:gd name="T58" fmla="*/ 87357 w 187325"/>
                <a:gd name="T59" fmla="*/ 105692 h 225425"/>
                <a:gd name="T60" fmla="*/ 46898 w 187325"/>
                <a:gd name="T61" fmla="*/ 73552 h 225425"/>
                <a:gd name="T62" fmla="*/ 53290 w 187325"/>
                <a:gd name="T63" fmla="*/ 97757 h 225425"/>
                <a:gd name="T64" fmla="*/ 85818 w 187325"/>
                <a:gd name="T65" fmla="*/ 90958 h 225425"/>
                <a:gd name="T66" fmla="*/ 83204 w 187325"/>
                <a:gd name="T67" fmla="*/ 66194 h 225425"/>
                <a:gd name="T68" fmla="*/ 85747 w 187325"/>
                <a:gd name="T69" fmla="*/ 90276 h 225425"/>
                <a:gd name="T70" fmla="*/ 113449 w 187325"/>
                <a:gd name="T71" fmla="*/ 82946 h 225425"/>
                <a:gd name="T72" fmla="*/ 28762 w 187325"/>
                <a:gd name="T73" fmla="*/ 73845 h 225425"/>
                <a:gd name="T74" fmla="*/ 9408 w 187325"/>
                <a:gd name="T75" fmla="*/ 82223 h 225425"/>
                <a:gd name="T76" fmla="*/ 29706 w 187325"/>
                <a:gd name="T77" fmla="*/ 77805 h 225425"/>
                <a:gd name="T78" fmla="*/ 115391 w 187325"/>
                <a:gd name="T79" fmla="*/ 55900 h 225425"/>
                <a:gd name="T80" fmla="*/ 105724 w 187325"/>
                <a:gd name="T81" fmla="*/ 72197 h 225425"/>
                <a:gd name="T82" fmla="*/ 115391 w 187325"/>
                <a:gd name="T83" fmla="*/ 55900 h 225425"/>
                <a:gd name="T84" fmla="*/ 35807 w 187325"/>
                <a:gd name="T85" fmla="*/ 31650 h 225425"/>
                <a:gd name="T86" fmla="*/ 37766 w 187325"/>
                <a:gd name="T87" fmla="*/ 71052 h 225425"/>
                <a:gd name="T88" fmla="*/ 46898 w 187325"/>
                <a:gd name="T89" fmla="*/ 73552 h 225425"/>
                <a:gd name="T90" fmla="*/ 38180 w 187325"/>
                <a:gd name="T91" fmla="*/ 71052 h 225425"/>
                <a:gd name="T92" fmla="*/ 53021 w 187325"/>
                <a:gd name="T93" fmla="*/ 17054 h 225425"/>
                <a:gd name="T94" fmla="*/ 55085 w 187325"/>
                <a:gd name="T95" fmla="*/ 65133 h 225425"/>
                <a:gd name="T96" fmla="*/ 73945 w 187325"/>
                <a:gd name="T97" fmla="*/ 66194 h 225425"/>
                <a:gd name="T98" fmla="*/ 55085 w 187325"/>
                <a:gd name="T99" fmla="*/ 65133 h 225425"/>
                <a:gd name="T100" fmla="*/ 66379 w 187325"/>
                <a:gd name="T101" fmla="*/ 28464 h 225425"/>
                <a:gd name="T102" fmla="*/ 55101 w 187325"/>
                <a:gd name="T103" fmla="*/ 65237 h 225425"/>
                <a:gd name="T104" fmla="*/ 101582 w 187325"/>
                <a:gd name="T105" fmla="*/ 57723 h 225425"/>
                <a:gd name="T106" fmla="*/ 76754 w 187325"/>
                <a:gd name="T107" fmla="*/ 34918 h 225425"/>
                <a:gd name="T108" fmla="*/ 109015 w 187325"/>
                <a:gd name="T109" fmla="*/ 42833 h 225425"/>
                <a:gd name="T110" fmla="*/ 115398 w 187325"/>
                <a:gd name="T111" fmla="*/ 55815 h 225425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87325" h="225425">
                  <a:moveTo>
                    <a:pt x="0" y="112509"/>
                  </a:moveTo>
                  <a:lnTo>
                    <a:pt x="12029" y="140329"/>
                  </a:lnTo>
                  <a:lnTo>
                    <a:pt x="23188" y="166614"/>
                  </a:lnTo>
                  <a:lnTo>
                    <a:pt x="32287" y="194008"/>
                  </a:lnTo>
                  <a:lnTo>
                    <a:pt x="38138" y="225158"/>
                  </a:lnTo>
                  <a:lnTo>
                    <a:pt x="65725" y="213220"/>
                  </a:lnTo>
                  <a:lnTo>
                    <a:pt x="83607" y="207771"/>
                  </a:lnTo>
                  <a:lnTo>
                    <a:pt x="47015" y="207771"/>
                  </a:lnTo>
                  <a:lnTo>
                    <a:pt x="44302" y="199726"/>
                  </a:lnTo>
                  <a:lnTo>
                    <a:pt x="41387" y="191835"/>
                  </a:lnTo>
                  <a:lnTo>
                    <a:pt x="38126" y="183734"/>
                  </a:lnTo>
                  <a:lnTo>
                    <a:pt x="34988" y="176479"/>
                  </a:lnTo>
                  <a:lnTo>
                    <a:pt x="39038" y="175615"/>
                  </a:lnTo>
                  <a:lnTo>
                    <a:pt x="34594" y="175615"/>
                  </a:lnTo>
                  <a:lnTo>
                    <a:pt x="30900" y="167690"/>
                  </a:lnTo>
                  <a:lnTo>
                    <a:pt x="27270" y="160315"/>
                  </a:lnTo>
                  <a:lnTo>
                    <a:pt x="23393" y="152819"/>
                  </a:lnTo>
                  <a:lnTo>
                    <a:pt x="19392" y="145414"/>
                  </a:lnTo>
                  <a:lnTo>
                    <a:pt x="21081" y="145046"/>
                  </a:lnTo>
                  <a:lnTo>
                    <a:pt x="19189" y="145046"/>
                  </a:lnTo>
                  <a:lnTo>
                    <a:pt x="14462" y="136677"/>
                  </a:lnTo>
                  <a:lnTo>
                    <a:pt x="9771" y="128654"/>
                  </a:lnTo>
                  <a:lnTo>
                    <a:pt x="4914" y="120561"/>
                  </a:lnTo>
                  <a:lnTo>
                    <a:pt x="0" y="112509"/>
                  </a:lnTo>
                  <a:close/>
                </a:path>
                <a:path w="187325" h="225425">
                  <a:moveTo>
                    <a:pt x="66461" y="171005"/>
                  </a:moveTo>
                  <a:lnTo>
                    <a:pt x="60655" y="171005"/>
                  </a:lnTo>
                  <a:lnTo>
                    <a:pt x="73863" y="200545"/>
                  </a:lnTo>
                  <a:lnTo>
                    <a:pt x="67176" y="202221"/>
                  </a:lnTo>
                  <a:lnTo>
                    <a:pt x="60482" y="203987"/>
                  </a:lnTo>
                  <a:lnTo>
                    <a:pt x="53766" y="205839"/>
                  </a:lnTo>
                  <a:lnTo>
                    <a:pt x="47015" y="207771"/>
                  </a:lnTo>
                  <a:lnTo>
                    <a:pt x="83607" y="207771"/>
                  </a:lnTo>
                  <a:lnTo>
                    <a:pt x="92965" y="204920"/>
                  </a:lnTo>
                  <a:lnTo>
                    <a:pt x="112001" y="200317"/>
                  </a:lnTo>
                  <a:lnTo>
                    <a:pt x="74803" y="200317"/>
                  </a:lnTo>
                  <a:lnTo>
                    <a:pt x="66461" y="171005"/>
                  </a:lnTo>
                  <a:close/>
                </a:path>
                <a:path w="187325" h="225425">
                  <a:moveTo>
                    <a:pt x="100770" y="163550"/>
                  </a:moveTo>
                  <a:lnTo>
                    <a:pt x="95440" y="163550"/>
                  </a:lnTo>
                  <a:lnTo>
                    <a:pt x="104914" y="193598"/>
                  </a:lnTo>
                  <a:lnTo>
                    <a:pt x="89896" y="196800"/>
                  </a:lnTo>
                  <a:lnTo>
                    <a:pt x="74803" y="200317"/>
                  </a:lnTo>
                  <a:lnTo>
                    <a:pt x="112001" y="200317"/>
                  </a:lnTo>
                  <a:lnTo>
                    <a:pt x="140146" y="193408"/>
                  </a:lnTo>
                  <a:lnTo>
                    <a:pt x="105765" y="193408"/>
                  </a:lnTo>
                  <a:lnTo>
                    <a:pt x="100770" y="163550"/>
                  </a:lnTo>
                  <a:close/>
                </a:path>
                <a:path w="187325" h="225425">
                  <a:moveTo>
                    <a:pt x="141388" y="154876"/>
                  </a:moveTo>
                  <a:lnTo>
                    <a:pt x="136055" y="154876"/>
                  </a:lnTo>
                  <a:lnTo>
                    <a:pt x="144551" y="186474"/>
                  </a:lnTo>
                  <a:lnTo>
                    <a:pt x="125210" y="189726"/>
                  </a:lnTo>
                  <a:lnTo>
                    <a:pt x="115503" y="191508"/>
                  </a:lnTo>
                  <a:lnTo>
                    <a:pt x="105765" y="193408"/>
                  </a:lnTo>
                  <a:lnTo>
                    <a:pt x="140146" y="193408"/>
                  </a:lnTo>
                  <a:lnTo>
                    <a:pt x="146011" y="191960"/>
                  </a:lnTo>
                  <a:lnTo>
                    <a:pt x="163511" y="186347"/>
                  </a:lnTo>
                  <a:lnTo>
                    <a:pt x="145300" y="186347"/>
                  </a:lnTo>
                  <a:lnTo>
                    <a:pt x="141388" y="154876"/>
                  </a:lnTo>
                  <a:close/>
                </a:path>
                <a:path w="187325" h="225425">
                  <a:moveTo>
                    <a:pt x="179882" y="181368"/>
                  </a:moveTo>
                  <a:lnTo>
                    <a:pt x="162615" y="183734"/>
                  </a:lnTo>
                  <a:lnTo>
                    <a:pt x="145300" y="186347"/>
                  </a:lnTo>
                  <a:lnTo>
                    <a:pt x="163511" y="186347"/>
                  </a:lnTo>
                  <a:lnTo>
                    <a:pt x="179882" y="181368"/>
                  </a:lnTo>
                  <a:close/>
                </a:path>
                <a:path w="187325" h="225425">
                  <a:moveTo>
                    <a:pt x="179565" y="147192"/>
                  </a:moveTo>
                  <a:lnTo>
                    <a:pt x="171970" y="147192"/>
                  </a:lnTo>
                  <a:lnTo>
                    <a:pt x="173453" y="155770"/>
                  </a:lnTo>
                  <a:lnTo>
                    <a:pt x="175260" y="164342"/>
                  </a:lnTo>
                  <a:lnTo>
                    <a:pt x="177399" y="172883"/>
                  </a:lnTo>
                  <a:lnTo>
                    <a:pt x="179882" y="181368"/>
                  </a:lnTo>
                  <a:lnTo>
                    <a:pt x="179590" y="152819"/>
                  </a:lnTo>
                  <a:lnTo>
                    <a:pt x="179565" y="147192"/>
                  </a:lnTo>
                  <a:close/>
                </a:path>
                <a:path w="187325" h="225425">
                  <a:moveTo>
                    <a:pt x="57492" y="139484"/>
                  </a:moveTo>
                  <a:lnTo>
                    <a:pt x="46583" y="139484"/>
                  </a:lnTo>
                  <a:lnTo>
                    <a:pt x="59182" y="167690"/>
                  </a:lnTo>
                  <a:lnTo>
                    <a:pt x="34594" y="175615"/>
                  </a:lnTo>
                  <a:lnTo>
                    <a:pt x="39038" y="175615"/>
                  </a:lnTo>
                  <a:lnTo>
                    <a:pt x="60655" y="171005"/>
                  </a:lnTo>
                  <a:lnTo>
                    <a:pt x="66461" y="171005"/>
                  </a:lnTo>
                  <a:lnTo>
                    <a:pt x="66128" y="169837"/>
                  </a:lnTo>
                  <a:lnTo>
                    <a:pt x="84663" y="165861"/>
                  </a:lnTo>
                  <a:lnTo>
                    <a:pt x="64985" y="165861"/>
                  </a:lnTo>
                  <a:lnTo>
                    <a:pt x="57492" y="139484"/>
                  </a:lnTo>
                  <a:close/>
                </a:path>
                <a:path w="187325" h="225425">
                  <a:moveTo>
                    <a:pt x="95377" y="131102"/>
                  </a:moveTo>
                  <a:lnTo>
                    <a:pt x="85229" y="131102"/>
                  </a:lnTo>
                  <a:lnTo>
                    <a:pt x="93281" y="156730"/>
                  </a:lnTo>
                  <a:lnTo>
                    <a:pt x="64985" y="165861"/>
                  </a:lnTo>
                  <a:lnTo>
                    <a:pt x="84663" y="165861"/>
                  </a:lnTo>
                  <a:lnTo>
                    <a:pt x="95440" y="163550"/>
                  </a:lnTo>
                  <a:lnTo>
                    <a:pt x="100770" y="163550"/>
                  </a:lnTo>
                  <a:lnTo>
                    <a:pt x="100584" y="162432"/>
                  </a:lnTo>
                  <a:lnTo>
                    <a:pt x="136055" y="154876"/>
                  </a:lnTo>
                  <a:lnTo>
                    <a:pt x="141388" y="154876"/>
                  </a:lnTo>
                  <a:lnTo>
                    <a:pt x="99326" y="154774"/>
                  </a:lnTo>
                  <a:lnTo>
                    <a:pt x="95377" y="131102"/>
                  </a:lnTo>
                  <a:close/>
                </a:path>
                <a:path w="187325" h="225425">
                  <a:moveTo>
                    <a:pt x="137251" y="121983"/>
                  </a:moveTo>
                  <a:lnTo>
                    <a:pt x="127165" y="121983"/>
                  </a:lnTo>
                  <a:lnTo>
                    <a:pt x="133108" y="143929"/>
                  </a:lnTo>
                  <a:lnTo>
                    <a:pt x="99326" y="154774"/>
                  </a:lnTo>
                  <a:lnTo>
                    <a:pt x="141375" y="154774"/>
                  </a:lnTo>
                  <a:lnTo>
                    <a:pt x="141249" y="153758"/>
                  </a:lnTo>
                  <a:lnTo>
                    <a:pt x="171970" y="147192"/>
                  </a:lnTo>
                  <a:lnTo>
                    <a:pt x="179565" y="147192"/>
                  </a:lnTo>
                  <a:lnTo>
                    <a:pt x="179850" y="141744"/>
                  </a:lnTo>
                  <a:lnTo>
                    <a:pt x="139712" y="141744"/>
                  </a:lnTo>
                  <a:lnTo>
                    <a:pt x="137251" y="121983"/>
                  </a:lnTo>
                  <a:close/>
                </a:path>
                <a:path w="187325" h="225425">
                  <a:moveTo>
                    <a:pt x="48345" y="107289"/>
                  </a:moveTo>
                  <a:lnTo>
                    <a:pt x="32169" y="107289"/>
                  </a:lnTo>
                  <a:lnTo>
                    <a:pt x="45339" y="136677"/>
                  </a:lnTo>
                  <a:lnTo>
                    <a:pt x="19189" y="145046"/>
                  </a:lnTo>
                  <a:lnTo>
                    <a:pt x="21081" y="145046"/>
                  </a:lnTo>
                  <a:lnTo>
                    <a:pt x="46583" y="139484"/>
                  </a:lnTo>
                  <a:lnTo>
                    <a:pt x="57492" y="139484"/>
                  </a:lnTo>
                  <a:lnTo>
                    <a:pt x="56857" y="137248"/>
                  </a:lnTo>
                  <a:lnTo>
                    <a:pt x="74912" y="133337"/>
                  </a:lnTo>
                  <a:lnTo>
                    <a:pt x="55727" y="133337"/>
                  </a:lnTo>
                  <a:lnTo>
                    <a:pt x="48345" y="107289"/>
                  </a:lnTo>
                  <a:close/>
                </a:path>
                <a:path w="187325" h="225425">
                  <a:moveTo>
                    <a:pt x="181357" y="112877"/>
                  </a:moveTo>
                  <a:lnTo>
                    <a:pt x="168935" y="112877"/>
                  </a:lnTo>
                  <a:lnTo>
                    <a:pt x="169087" y="119100"/>
                  </a:lnTo>
                  <a:lnTo>
                    <a:pt x="169443" y="125475"/>
                  </a:lnTo>
                  <a:lnTo>
                    <a:pt x="170053" y="132003"/>
                  </a:lnTo>
                  <a:lnTo>
                    <a:pt x="139712" y="141744"/>
                  </a:lnTo>
                  <a:lnTo>
                    <a:pt x="179850" y="141744"/>
                  </a:lnTo>
                  <a:lnTo>
                    <a:pt x="181357" y="112877"/>
                  </a:lnTo>
                  <a:close/>
                </a:path>
                <a:path w="187325" h="225425">
                  <a:moveTo>
                    <a:pt x="89987" y="98640"/>
                  </a:moveTo>
                  <a:lnTo>
                    <a:pt x="75006" y="98640"/>
                  </a:lnTo>
                  <a:lnTo>
                    <a:pt x="83146" y="124498"/>
                  </a:lnTo>
                  <a:lnTo>
                    <a:pt x="55727" y="133337"/>
                  </a:lnTo>
                  <a:lnTo>
                    <a:pt x="74912" y="133337"/>
                  </a:lnTo>
                  <a:lnTo>
                    <a:pt x="85229" y="131102"/>
                  </a:lnTo>
                  <a:lnTo>
                    <a:pt x="95377" y="131102"/>
                  </a:lnTo>
                  <a:lnTo>
                    <a:pt x="95021" y="128968"/>
                  </a:lnTo>
                  <a:lnTo>
                    <a:pt x="127165" y="121983"/>
                  </a:lnTo>
                  <a:lnTo>
                    <a:pt x="137251" y="121983"/>
                  </a:lnTo>
                  <a:lnTo>
                    <a:pt x="137137" y="121069"/>
                  </a:lnTo>
                  <a:lnTo>
                    <a:pt x="93726" y="121069"/>
                  </a:lnTo>
                  <a:lnTo>
                    <a:pt x="89987" y="98640"/>
                  </a:lnTo>
                  <a:close/>
                </a:path>
                <a:path w="187325" h="225425">
                  <a:moveTo>
                    <a:pt x="133070" y="88772"/>
                  </a:moveTo>
                  <a:lnTo>
                    <a:pt x="118262" y="88772"/>
                  </a:lnTo>
                  <a:lnTo>
                    <a:pt x="124320" y="111239"/>
                  </a:lnTo>
                  <a:lnTo>
                    <a:pt x="93726" y="121069"/>
                  </a:lnTo>
                  <a:lnTo>
                    <a:pt x="137137" y="121069"/>
                  </a:lnTo>
                  <a:lnTo>
                    <a:pt x="136982" y="119824"/>
                  </a:lnTo>
                  <a:lnTo>
                    <a:pt x="168935" y="112877"/>
                  </a:lnTo>
                  <a:lnTo>
                    <a:pt x="181357" y="112877"/>
                  </a:lnTo>
                  <a:lnTo>
                    <a:pt x="181443" y="111239"/>
                  </a:lnTo>
                  <a:lnTo>
                    <a:pt x="181723" y="107645"/>
                  </a:lnTo>
                  <a:lnTo>
                    <a:pt x="135445" y="107645"/>
                  </a:lnTo>
                  <a:lnTo>
                    <a:pt x="133070" y="88772"/>
                  </a:lnTo>
                  <a:close/>
                </a:path>
                <a:path w="187325" h="225425">
                  <a:moveTo>
                    <a:pt x="45999" y="99034"/>
                  </a:moveTo>
                  <a:lnTo>
                    <a:pt x="43294" y="100241"/>
                  </a:lnTo>
                  <a:lnTo>
                    <a:pt x="0" y="112509"/>
                  </a:lnTo>
                  <a:lnTo>
                    <a:pt x="7223" y="111493"/>
                  </a:lnTo>
                  <a:lnTo>
                    <a:pt x="15046" y="110270"/>
                  </a:lnTo>
                  <a:lnTo>
                    <a:pt x="23388" y="108862"/>
                  </a:lnTo>
                  <a:lnTo>
                    <a:pt x="32169" y="107289"/>
                  </a:lnTo>
                  <a:lnTo>
                    <a:pt x="48345" y="107289"/>
                  </a:lnTo>
                  <a:lnTo>
                    <a:pt x="47510" y="104343"/>
                  </a:lnTo>
                  <a:lnTo>
                    <a:pt x="71221" y="99453"/>
                  </a:lnTo>
                  <a:lnTo>
                    <a:pt x="46126" y="99453"/>
                  </a:lnTo>
                  <a:lnTo>
                    <a:pt x="45999" y="99034"/>
                  </a:lnTo>
                  <a:close/>
                </a:path>
                <a:path w="187325" h="225425">
                  <a:moveTo>
                    <a:pt x="184548" y="74968"/>
                  </a:moveTo>
                  <a:lnTo>
                    <a:pt x="171132" y="74968"/>
                  </a:lnTo>
                  <a:lnTo>
                    <a:pt x="170103" y="81635"/>
                  </a:lnTo>
                  <a:lnTo>
                    <a:pt x="169413" y="88772"/>
                  </a:lnTo>
                  <a:lnTo>
                    <a:pt x="169087" y="96824"/>
                  </a:lnTo>
                  <a:lnTo>
                    <a:pt x="135445" y="107645"/>
                  </a:lnTo>
                  <a:lnTo>
                    <a:pt x="181723" y="107645"/>
                  </a:lnTo>
                  <a:lnTo>
                    <a:pt x="184429" y="76076"/>
                  </a:lnTo>
                  <a:lnTo>
                    <a:pt x="184548" y="74968"/>
                  </a:lnTo>
                  <a:close/>
                </a:path>
                <a:path w="187325" h="225425">
                  <a:moveTo>
                    <a:pt x="86829" y="0"/>
                  </a:moveTo>
                  <a:lnTo>
                    <a:pt x="73229" y="4214"/>
                  </a:lnTo>
                  <a:lnTo>
                    <a:pt x="63053" y="19130"/>
                  </a:lnTo>
                  <a:lnTo>
                    <a:pt x="57267" y="42446"/>
                  </a:lnTo>
                  <a:lnTo>
                    <a:pt x="56832" y="71856"/>
                  </a:lnTo>
                  <a:lnTo>
                    <a:pt x="57480" y="80035"/>
                  </a:lnTo>
                  <a:lnTo>
                    <a:pt x="58737" y="87934"/>
                  </a:lnTo>
                  <a:lnTo>
                    <a:pt x="60401" y="95288"/>
                  </a:lnTo>
                  <a:lnTo>
                    <a:pt x="60394" y="95465"/>
                  </a:lnTo>
                  <a:lnTo>
                    <a:pt x="46126" y="99453"/>
                  </a:lnTo>
                  <a:lnTo>
                    <a:pt x="71221" y="99453"/>
                  </a:lnTo>
                  <a:lnTo>
                    <a:pt x="75006" y="98640"/>
                  </a:lnTo>
                  <a:lnTo>
                    <a:pt x="89987" y="98640"/>
                  </a:lnTo>
                  <a:lnTo>
                    <a:pt x="89458" y="95465"/>
                  </a:lnTo>
                  <a:lnTo>
                    <a:pt x="90247" y="95288"/>
                  </a:lnTo>
                  <a:lnTo>
                    <a:pt x="61061" y="95288"/>
                  </a:lnTo>
                  <a:lnTo>
                    <a:pt x="60543" y="67105"/>
                  </a:lnTo>
                  <a:lnTo>
                    <a:pt x="64809" y="44121"/>
                  </a:lnTo>
                  <a:lnTo>
                    <a:pt x="73136" y="28617"/>
                  </a:lnTo>
                  <a:lnTo>
                    <a:pt x="84797" y="22872"/>
                  </a:lnTo>
                  <a:lnTo>
                    <a:pt x="112595" y="22872"/>
                  </a:lnTo>
                  <a:lnTo>
                    <a:pt x="100707" y="7143"/>
                  </a:lnTo>
                  <a:lnTo>
                    <a:pt x="86829" y="0"/>
                  </a:lnTo>
                  <a:close/>
                </a:path>
                <a:path w="187325" h="225425">
                  <a:moveTo>
                    <a:pt x="88099" y="87350"/>
                  </a:moveTo>
                  <a:lnTo>
                    <a:pt x="87020" y="87845"/>
                  </a:lnTo>
                  <a:lnTo>
                    <a:pt x="61061" y="95288"/>
                  </a:lnTo>
                  <a:lnTo>
                    <a:pt x="90247" y="95288"/>
                  </a:lnTo>
                  <a:lnTo>
                    <a:pt x="118262" y="88772"/>
                  </a:lnTo>
                  <a:lnTo>
                    <a:pt x="133070" y="88772"/>
                  </a:lnTo>
                  <a:lnTo>
                    <a:pt x="132908" y="87490"/>
                  </a:lnTo>
                  <a:lnTo>
                    <a:pt x="88125" y="87490"/>
                  </a:lnTo>
                  <a:lnTo>
                    <a:pt x="88099" y="87350"/>
                  </a:lnTo>
                  <a:close/>
                </a:path>
                <a:path w="187325" h="225425">
                  <a:moveTo>
                    <a:pt x="112595" y="22872"/>
                  </a:moveTo>
                  <a:lnTo>
                    <a:pt x="84797" y="22872"/>
                  </a:lnTo>
                  <a:lnTo>
                    <a:pt x="95799" y="26880"/>
                  </a:lnTo>
                  <a:lnTo>
                    <a:pt x="106162" y="38173"/>
                  </a:lnTo>
                  <a:lnTo>
                    <a:pt x="115130" y="55366"/>
                  </a:lnTo>
                  <a:lnTo>
                    <a:pt x="121945" y="77076"/>
                  </a:lnTo>
                  <a:lnTo>
                    <a:pt x="105144" y="82383"/>
                  </a:lnTo>
                  <a:lnTo>
                    <a:pt x="88125" y="87490"/>
                  </a:lnTo>
                  <a:lnTo>
                    <a:pt x="132908" y="87490"/>
                  </a:lnTo>
                  <a:lnTo>
                    <a:pt x="132626" y="85242"/>
                  </a:lnTo>
                  <a:lnTo>
                    <a:pt x="153093" y="79957"/>
                  </a:lnTo>
                  <a:lnTo>
                    <a:pt x="162463" y="77411"/>
                  </a:lnTo>
                  <a:lnTo>
                    <a:pt x="171132" y="74968"/>
                  </a:lnTo>
                  <a:lnTo>
                    <a:pt x="184548" y="74968"/>
                  </a:lnTo>
                  <a:lnTo>
                    <a:pt x="128574" y="74853"/>
                  </a:lnTo>
                  <a:lnTo>
                    <a:pt x="122755" y="46829"/>
                  </a:lnTo>
                  <a:lnTo>
                    <a:pt x="113074" y="23506"/>
                  </a:lnTo>
                  <a:lnTo>
                    <a:pt x="112595" y="22872"/>
                  </a:lnTo>
                  <a:close/>
                </a:path>
                <a:path w="187325" h="225425">
                  <a:moveTo>
                    <a:pt x="187071" y="51346"/>
                  </a:moveTo>
                  <a:lnTo>
                    <a:pt x="174351" y="57444"/>
                  </a:lnTo>
                  <a:lnTo>
                    <a:pt x="160175" y="63404"/>
                  </a:lnTo>
                  <a:lnTo>
                    <a:pt x="144822" y="69212"/>
                  </a:lnTo>
                  <a:lnTo>
                    <a:pt x="128574" y="74853"/>
                  </a:lnTo>
                  <a:lnTo>
                    <a:pt x="184560" y="74853"/>
                  </a:lnTo>
                  <a:lnTo>
                    <a:pt x="187071" y="51346"/>
                  </a:lnTo>
                  <a:close/>
                </a:path>
              </a:pathLst>
            </a:custGeom>
            <a:solidFill>
              <a:srgbClr val="96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30" name="object 19"/>
            <p:cNvSpPr>
              <a:spLocks/>
            </p:cNvSpPr>
            <p:nvPr/>
          </p:nvSpPr>
          <p:spPr bwMode="auto">
            <a:xfrm>
              <a:off x="5152611" y="1528407"/>
              <a:ext cx="106970" cy="70250"/>
            </a:xfrm>
            <a:custGeom>
              <a:avLst/>
              <a:gdLst>
                <a:gd name="T0" fmla="*/ 50980 w 125095"/>
                <a:gd name="T1" fmla="*/ 23277 h 77469"/>
                <a:gd name="T2" fmla="*/ 50829 w 125095"/>
                <a:gd name="T3" fmla="*/ 27141 h 77469"/>
                <a:gd name="T4" fmla="*/ 52711 w 125095"/>
                <a:gd name="T5" fmla="*/ 35342 h 77469"/>
                <a:gd name="T6" fmla="*/ 46533 w 125095"/>
                <a:gd name="T7" fmla="*/ 42200 h 77469"/>
                <a:gd name="T8" fmla="*/ 46143 w 125095"/>
                <a:gd name="T9" fmla="*/ 44083 h 77469"/>
                <a:gd name="T10" fmla="*/ 60001 w 125095"/>
                <a:gd name="T11" fmla="*/ 54339 h 77469"/>
                <a:gd name="T12" fmla="*/ 62011 w 125095"/>
                <a:gd name="T13" fmla="*/ 57503 h 77469"/>
                <a:gd name="T14" fmla="*/ 63051 w 125095"/>
                <a:gd name="T15" fmla="*/ 57237 h 77469"/>
                <a:gd name="T16" fmla="*/ 64440 w 125095"/>
                <a:gd name="T17" fmla="*/ 54235 h 77469"/>
                <a:gd name="T18" fmla="*/ 67331 w 125095"/>
                <a:gd name="T19" fmla="*/ 46811 h 77469"/>
                <a:gd name="T20" fmla="*/ 77114 w 125095"/>
                <a:gd name="T21" fmla="*/ 44841 h 77469"/>
                <a:gd name="T22" fmla="*/ 77985 w 125095"/>
                <a:gd name="T23" fmla="*/ 42804 h 77469"/>
                <a:gd name="T24" fmla="*/ 70919 w 125095"/>
                <a:gd name="T25" fmla="*/ 30436 h 77469"/>
                <a:gd name="T26" fmla="*/ 57960 w 125095"/>
                <a:gd name="T27" fmla="*/ 26034 h 77469"/>
                <a:gd name="T28" fmla="*/ 52393 w 125095"/>
                <a:gd name="T29" fmla="*/ 23088 h 77469"/>
                <a:gd name="T30" fmla="*/ 69943 w 125095"/>
                <a:gd name="T31" fmla="*/ 22416 h 77469"/>
                <a:gd name="T32" fmla="*/ 65647 w 125095"/>
                <a:gd name="T33" fmla="*/ 24916 h 77469"/>
                <a:gd name="T34" fmla="*/ 71286 w 125095"/>
                <a:gd name="T35" fmla="*/ 27492 h 77469"/>
                <a:gd name="T36" fmla="*/ 71515 w 125095"/>
                <a:gd name="T37" fmla="*/ 22804 h 77469"/>
                <a:gd name="T38" fmla="*/ 33661 w 125095"/>
                <a:gd name="T39" fmla="*/ 20739 h 77469"/>
                <a:gd name="T40" fmla="*/ 39211 w 125095"/>
                <a:gd name="T41" fmla="*/ 24669 h 77469"/>
                <a:gd name="T42" fmla="*/ 40917 w 125095"/>
                <a:gd name="T43" fmla="*/ 24669 h 77469"/>
                <a:gd name="T44" fmla="*/ 36020 w 125095"/>
                <a:gd name="T45" fmla="*/ 37 h 77469"/>
                <a:gd name="T46" fmla="*/ 33232 w 125095"/>
                <a:gd name="T47" fmla="*/ 4109 h 77469"/>
                <a:gd name="T48" fmla="*/ 24466 w 125095"/>
                <a:gd name="T49" fmla="*/ 9309 h 77469"/>
                <a:gd name="T50" fmla="*/ 26856 w 125095"/>
                <a:gd name="T51" fmla="*/ 12642 h 77469"/>
                <a:gd name="T52" fmla="*/ 26461 w 125095"/>
                <a:gd name="T53" fmla="*/ 20739 h 77469"/>
                <a:gd name="T54" fmla="*/ 26785 w 125095"/>
                <a:gd name="T55" fmla="*/ 22974 h 77469"/>
                <a:gd name="T56" fmla="*/ 28087 w 125095"/>
                <a:gd name="T57" fmla="*/ 22842 h 77469"/>
                <a:gd name="T58" fmla="*/ 33661 w 125095"/>
                <a:gd name="T59" fmla="*/ 20739 h 77469"/>
                <a:gd name="T60" fmla="*/ 40673 w 125095"/>
                <a:gd name="T61" fmla="*/ 16354 h 77469"/>
                <a:gd name="T62" fmla="*/ 46518 w 125095"/>
                <a:gd name="T63" fmla="*/ 11099 h 77469"/>
                <a:gd name="T64" fmla="*/ 45914 w 125095"/>
                <a:gd name="T65" fmla="*/ 9972 h 77469"/>
                <a:gd name="T66" fmla="*/ 41587 w 125095"/>
                <a:gd name="T67" fmla="*/ 8608 h 77469"/>
                <a:gd name="T68" fmla="*/ 37568 w 125095"/>
                <a:gd name="T69" fmla="*/ 2461 h 77469"/>
                <a:gd name="T70" fmla="*/ 36520 w 125095"/>
                <a:gd name="T71" fmla="*/ 0 h 77469"/>
                <a:gd name="T72" fmla="*/ 6218 w 125095"/>
                <a:gd name="T73" fmla="*/ 6723 h 77469"/>
                <a:gd name="T74" fmla="*/ 3025 w 125095"/>
                <a:gd name="T75" fmla="*/ 12415 h 77469"/>
                <a:gd name="T76" fmla="*/ 230 w 125095"/>
                <a:gd name="T77" fmla="*/ 13694 h 77469"/>
                <a:gd name="T78" fmla="*/ 150 w 125095"/>
                <a:gd name="T79" fmla="*/ 14783 h 77469"/>
                <a:gd name="T80" fmla="*/ 2620 w 125095"/>
                <a:gd name="T81" fmla="*/ 16828 h 77469"/>
                <a:gd name="T82" fmla="*/ 3875 w 125095"/>
                <a:gd name="T83" fmla="*/ 22463 h 77469"/>
                <a:gd name="T84" fmla="*/ 4217 w 125095"/>
                <a:gd name="T85" fmla="*/ 23704 h 77469"/>
                <a:gd name="T86" fmla="*/ 5002 w 125095"/>
                <a:gd name="T87" fmla="*/ 23646 h 77469"/>
                <a:gd name="T88" fmla="*/ 8695 w 125095"/>
                <a:gd name="T89" fmla="*/ 20749 h 77469"/>
                <a:gd name="T90" fmla="*/ 12618 w 125095"/>
                <a:gd name="T91" fmla="*/ 16317 h 77469"/>
                <a:gd name="T92" fmla="*/ 15525 w 125095"/>
                <a:gd name="T93" fmla="*/ 11903 h 77469"/>
                <a:gd name="T94" fmla="*/ 10045 w 125095"/>
                <a:gd name="T95" fmla="*/ 10910 h 77469"/>
                <a:gd name="T96" fmla="*/ 7036 w 125095"/>
                <a:gd name="T97" fmla="*/ 6165 h 77469"/>
                <a:gd name="T98" fmla="*/ 8695 w 125095"/>
                <a:gd name="T99" fmla="*/ 20749 h 77469"/>
                <a:gd name="T100" fmla="*/ 13047 w 125095"/>
                <a:gd name="T101" fmla="*/ 22245 h 77469"/>
                <a:gd name="T102" fmla="*/ 14278 w 125095"/>
                <a:gd name="T103" fmla="*/ 21791 h 77469"/>
                <a:gd name="T104" fmla="*/ 14492 w 125095"/>
                <a:gd name="T105" fmla="*/ 10719 h 77469"/>
                <a:gd name="T106" fmla="*/ 14889 w 125095"/>
                <a:gd name="T107" fmla="*/ 10738 h 7746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25095" h="77469">
                  <a:moveTo>
                    <a:pt x="82867" y="30708"/>
                  </a:moveTo>
                  <a:lnTo>
                    <a:pt x="82194" y="30810"/>
                  </a:lnTo>
                  <a:lnTo>
                    <a:pt x="81533" y="31216"/>
                  </a:lnTo>
                  <a:lnTo>
                    <a:pt x="81221" y="31788"/>
                  </a:lnTo>
                  <a:lnTo>
                    <a:pt x="81146" y="35229"/>
                  </a:lnTo>
                  <a:lnTo>
                    <a:pt x="81292" y="36398"/>
                  </a:lnTo>
                  <a:lnTo>
                    <a:pt x="81800" y="38188"/>
                  </a:lnTo>
                  <a:lnTo>
                    <a:pt x="82778" y="42481"/>
                  </a:lnTo>
                  <a:lnTo>
                    <a:pt x="84302" y="47396"/>
                  </a:lnTo>
                  <a:lnTo>
                    <a:pt x="77419" y="53314"/>
                  </a:lnTo>
                  <a:lnTo>
                    <a:pt x="75133" y="55740"/>
                  </a:lnTo>
                  <a:lnTo>
                    <a:pt x="74421" y="56591"/>
                  </a:lnTo>
                  <a:lnTo>
                    <a:pt x="74053" y="57403"/>
                  </a:lnTo>
                  <a:lnTo>
                    <a:pt x="73812" y="58178"/>
                  </a:lnTo>
                  <a:lnTo>
                    <a:pt x="73798" y="59118"/>
                  </a:lnTo>
                  <a:lnTo>
                    <a:pt x="74040" y="59677"/>
                  </a:lnTo>
                  <a:lnTo>
                    <a:pt x="90144" y="63017"/>
                  </a:lnTo>
                  <a:lnTo>
                    <a:pt x="95961" y="72872"/>
                  </a:lnTo>
                  <a:lnTo>
                    <a:pt x="97993" y="75869"/>
                  </a:lnTo>
                  <a:lnTo>
                    <a:pt x="98590" y="76580"/>
                  </a:lnTo>
                  <a:lnTo>
                    <a:pt x="99174" y="77114"/>
                  </a:lnTo>
                  <a:lnTo>
                    <a:pt x="99682" y="77355"/>
                  </a:lnTo>
                  <a:lnTo>
                    <a:pt x="100304" y="77190"/>
                  </a:lnTo>
                  <a:lnTo>
                    <a:pt x="100837" y="76758"/>
                  </a:lnTo>
                  <a:lnTo>
                    <a:pt x="101536" y="75818"/>
                  </a:lnTo>
                  <a:lnTo>
                    <a:pt x="102273" y="74599"/>
                  </a:lnTo>
                  <a:lnTo>
                    <a:pt x="103060" y="72732"/>
                  </a:lnTo>
                  <a:lnTo>
                    <a:pt x="104813" y="68833"/>
                  </a:lnTo>
                  <a:lnTo>
                    <a:pt x="106171" y="65582"/>
                  </a:lnTo>
                  <a:lnTo>
                    <a:pt x="107683" y="62776"/>
                  </a:lnTo>
                  <a:lnTo>
                    <a:pt x="113410" y="61925"/>
                  </a:lnTo>
                  <a:lnTo>
                    <a:pt x="122008" y="60515"/>
                  </a:lnTo>
                  <a:lnTo>
                    <a:pt x="123329" y="60134"/>
                  </a:lnTo>
                  <a:lnTo>
                    <a:pt x="124167" y="59715"/>
                  </a:lnTo>
                  <a:lnTo>
                    <a:pt x="124701" y="59118"/>
                  </a:lnTo>
                  <a:lnTo>
                    <a:pt x="124723" y="57403"/>
                  </a:lnTo>
                  <a:lnTo>
                    <a:pt x="116865" y="50139"/>
                  </a:lnTo>
                  <a:lnTo>
                    <a:pt x="112648" y="46723"/>
                  </a:lnTo>
                  <a:lnTo>
                    <a:pt x="113423" y="40817"/>
                  </a:lnTo>
                  <a:lnTo>
                    <a:pt x="114009" y="36868"/>
                  </a:lnTo>
                  <a:lnTo>
                    <a:pt x="97497" y="36868"/>
                  </a:lnTo>
                  <a:lnTo>
                    <a:pt x="92697" y="34912"/>
                  </a:lnTo>
                  <a:lnTo>
                    <a:pt x="88353" y="33019"/>
                  </a:lnTo>
                  <a:lnTo>
                    <a:pt x="85051" y="31368"/>
                  </a:lnTo>
                  <a:lnTo>
                    <a:pt x="83794" y="30962"/>
                  </a:lnTo>
                  <a:lnTo>
                    <a:pt x="82867" y="30708"/>
                  </a:lnTo>
                  <a:close/>
                </a:path>
                <a:path w="125095" h="77469">
                  <a:moveTo>
                    <a:pt x="113791" y="30060"/>
                  </a:moveTo>
                  <a:lnTo>
                    <a:pt x="111861" y="30060"/>
                  </a:lnTo>
                  <a:lnTo>
                    <a:pt x="110528" y="30632"/>
                  </a:lnTo>
                  <a:lnTo>
                    <a:pt x="108838" y="31445"/>
                  </a:lnTo>
                  <a:lnTo>
                    <a:pt x="104990" y="33413"/>
                  </a:lnTo>
                  <a:lnTo>
                    <a:pt x="101333" y="35229"/>
                  </a:lnTo>
                  <a:lnTo>
                    <a:pt x="97497" y="36868"/>
                  </a:lnTo>
                  <a:lnTo>
                    <a:pt x="114009" y="36868"/>
                  </a:lnTo>
                  <a:lnTo>
                    <a:pt x="114652" y="33019"/>
                  </a:lnTo>
                  <a:lnTo>
                    <a:pt x="114571" y="30962"/>
                  </a:lnTo>
                  <a:lnTo>
                    <a:pt x="114376" y="30581"/>
                  </a:lnTo>
                  <a:lnTo>
                    <a:pt x="113791" y="30060"/>
                  </a:lnTo>
                  <a:close/>
                </a:path>
                <a:path w="125095" h="77469">
                  <a:moveTo>
                    <a:pt x="65318" y="27812"/>
                  </a:moveTo>
                  <a:lnTo>
                    <a:pt x="53835" y="27812"/>
                  </a:lnTo>
                  <a:lnTo>
                    <a:pt x="56464" y="29121"/>
                  </a:lnTo>
                  <a:lnTo>
                    <a:pt x="61340" y="32448"/>
                  </a:lnTo>
                  <a:lnTo>
                    <a:pt x="62711" y="33083"/>
                  </a:lnTo>
                  <a:lnTo>
                    <a:pt x="63525" y="33540"/>
                  </a:lnTo>
                  <a:lnTo>
                    <a:pt x="64782" y="33654"/>
                  </a:lnTo>
                  <a:lnTo>
                    <a:pt x="65439" y="33083"/>
                  </a:lnTo>
                  <a:lnTo>
                    <a:pt x="65318" y="27812"/>
                  </a:lnTo>
                  <a:close/>
                </a:path>
                <a:path w="125095" h="77469">
                  <a:moveTo>
                    <a:pt x="58407" y="0"/>
                  </a:moveTo>
                  <a:lnTo>
                    <a:pt x="57607" y="50"/>
                  </a:lnTo>
                  <a:lnTo>
                    <a:pt x="57099" y="368"/>
                  </a:lnTo>
                  <a:lnTo>
                    <a:pt x="55143" y="2616"/>
                  </a:lnTo>
                  <a:lnTo>
                    <a:pt x="53149" y="5511"/>
                  </a:lnTo>
                  <a:lnTo>
                    <a:pt x="50469" y="9029"/>
                  </a:lnTo>
                  <a:lnTo>
                    <a:pt x="38849" y="11810"/>
                  </a:lnTo>
                  <a:lnTo>
                    <a:pt x="39128" y="12484"/>
                  </a:lnTo>
                  <a:lnTo>
                    <a:pt x="39535" y="13144"/>
                  </a:lnTo>
                  <a:lnTo>
                    <a:pt x="40995" y="14884"/>
                  </a:lnTo>
                  <a:lnTo>
                    <a:pt x="42951" y="16954"/>
                  </a:lnTo>
                  <a:lnTo>
                    <a:pt x="45338" y="19418"/>
                  </a:lnTo>
                  <a:lnTo>
                    <a:pt x="43065" y="25666"/>
                  </a:lnTo>
                  <a:lnTo>
                    <a:pt x="42319" y="27812"/>
                  </a:lnTo>
                  <a:lnTo>
                    <a:pt x="42227" y="30098"/>
                  </a:lnTo>
                  <a:lnTo>
                    <a:pt x="42544" y="30632"/>
                  </a:lnTo>
                  <a:lnTo>
                    <a:pt x="42837" y="30810"/>
                  </a:lnTo>
                  <a:lnTo>
                    <a:pt x="43294" y="31000"/>
                  </a:lnTo>
                  <a:lnTo>
                    <a:pt x="43967" y="30873"/>
                  </a:lnTo>
                  <a:lnTo>
                    <a:pt x="44919" y="30632"/>
                  </a:lnTo>
                  <a:lnTo>
                    <a:pt x="47421" y="29717"/>
                  </a:lnTo>
                  <a:lnTo>
                    <a:pt x="50380" y="28816"/>
                  </a:lnTo>
                  <a:lnTo>
                    <a:pt x="53835" y="27812"/>
                  </a:lnTo>
                  <a:lnTo>
                    <a:pt x="65318" y="27812"/>
                  </a:lnTo>
                  <a:lnTo>
                    <a:pt x="65198" y="25666"/>
                  </a:lnTo>
                  <a:lnTo>
                    <a:pt x="65049" y="21932"/>
                  </a:lnTo>
                  <a:lnTo>
                    <a:pt x="68262" y="20091"/>
                  </a:lnTo>
                  <a:lnTo>
                    <a:pt x="70815" y="18351"/>
                  </a:lnTo>
                  <a:lnTo>
                    <a:pt x="74398" y="14884"/>
                  </a:lnTo>
                  <a:lnTo>
                    <a:pt x="74345" y="14249"/>
                  </a:lnTo>
                  <a:lnTo>
                    <a:pt x="74053" y="13931"/>
                  </a:lnTo>
                  <a:lnTo>
                    <a:pt x="73431" y="13373"/>
                  </a:lnTo>
                  <a:lnTo>
                    <a:pt x="72529" y="13144"/>
                  </a:lnTo>
                  <a:lnTo>
                    <a:pt x="69837" y="12293"/>
                  </a:lnTo>
                  <a:lnTo>
                    <a:pt x="66509" y="11544"/>
                  </a:lnTo>
                  <a:lnTo>
                    <a:pt x="62585" y="10579"/>
                  </a:lnTo>
                  <a:lnTo>
                    <a:pt x="61772" y="8458"/>
                  </a:lnTo>
                  <a:lnTo>
                    <a:pt x="60083" y="3301"/>
                  </a:lnTo>
                  <a:lnTo>
                    <a:pt x="59131" y="965"/>
                  </a:lnTo>
                  <a:lnTo>
                    <a:pt x="58699" y="317"/>
                  </a:lnTo>
                  <a:lnTo>
                    <a:pt x="58407" y="0"/>
                  </a:lnTo>
                  <a:close/>
                </a:path>
                <a:path w="125095" h="77469">
                  <a:moveTo>
                    <a:pt x="10629" y="8216"/>
                  </a:moveTo>
                  <a:lnTo>
                    <a:pt x="10299" y="8381"/>
                  </a:lnTo>
                  <a:lnTo>
                    <a:pt x="9944" y="9016"/>
                  </a:lnTo>
                  <a:lnTo>
                    <a:pt x="8508" y="12903"/>
                  </a:lnTo>
                  <a:lnTo>
                    <a:pt x="7658" y="15786"/>
                  </a:lnTo>
                  <a:lnTo>
                    <a:pt x="4838" y="16649"/>
                  </a:lnTo>
                  <a:lnTo>
                    <a:pt x="1015" y="17945"/>
                  </a:lnTo>
                  <a:lnTo>
                    <a:pt x="520" y="18072"/>
                  </a:lnTo>
                  <a:lnTo>
                    <a:pt x="368" y="18364"/>
                  </a:lnTo>
                  <a:lnTo>
                    <a:pt x="165" y="18681"/>
                  </a:lnTo>
                  <a:lnTo>
                    <a:pt x="0" y="19011"/>
                  </a:lnTo>
                  <a:lnTo>
                    <a:pt x="241" y="19824"/>
                  </a:lnTo>
                  <a:lnTo>
                    <a:pt x="1015" y="20548"/>
                  </a:lnTo>
                  <a:lnTo>
                    <a:pt x="2362" y="21424"/>
                  </a:lnTo>
                  <a:lnTo>
                    <a:pt x="4190" y="22567"/>
                  </a:lnTo>
                  <a:lnTo>
                    <a:pt x="6362" y="23875"/>
                  </a:lnTo>
                  <a:lnTo>
                    <a:pt x="6292" y="24701"/>
                  </a:lnTo>
                  <a:lnTo>
                    <a:pt x="6197" y="30124"/>
                  </a:lnTo>
                  <a:lnTo>
                    <a:pt x="6451" y="31127"/>
                  </a:lnTo>
                  <a:lnTo>
                    <a:pt x="6553" y="31622"/>
                  </a:lnTo>
                  <a:lnTo>
                    <a:pt x="6743" y="31788"/>
                  </a:lnTo>
                  <a:lnTo>
                    <a:pt x="7023" y="31965"/>
                  </a:lnTo>
                  <a:lnTo>
                    <a:pt x="7480" y="32016"/>
                  </a:lnTo>
                  <a:lnTo>
                    <a:pt x="8000" y="31711"/>
                  </a:lnTo>
                  <a:lnTo>
                    <a:pt x="8508" y="31445"/>
                  </a:lnTo>
                  <a:lnTo>
                    <a:pt x="11747" y="29121"/>
                  </a:lnTo>
                  <a:lnTo>
                    <a:pt x="13906" y="27825"/>
                  </a:lnTo>
                  <a:lnTo>
                    <a:pt x="22355" y="27825"/>
                  </a:lnTo>
                  <a:lnTo>
                    <a:pt x="21081" y="24701"/>
                  </a:lnTo>
                  <a:lnTo>
                    <a:pt x="20180" y="21882"/>
                  </a:lnTo>
                  <a:lnTo>
                    <a:pt x="21831" y="19824"/>
                  </a:lnTo>
                  <a:lnTo>
                    <a:pt x="24282" y="16903"/>
                  </a:lnTo>
                  <a:lnTo>
                    <a:pt x="24828" y="15963"/>
                  </a:lnTo>
                  <a:lnTo>
                    <a:pt x="24752" y="14795"/>
                  </a:lnTo>
                  <a:lnTo>
                    <a:pt x="24321" y="14630"/>
                  </a:lnTo>
                  <a:lnTo>
                    <a:pt x="16065" y="14630"/>
                  </a:lnTo>
                  <a:lnTo>
                    <a:pt x="12725" y="10198"/>
                  </a:lnTo>
                  <a:lnTo>
                    <a:pt x="11709" y="8813"/>
                  </a:lnTo>
                  <a:lnTo>
                    <a:pt x="11252" y="8267"/>
                  </a:lnTo>
                  <a:lnTo>
                    <a:pt x="10629" y="8216"/>
                  </a:lnTo>
                  <a:close/>
                </a:path>
                <a:path w="125095" h="77469">
                  <a:moveTo>
                    <a:pt x="22355" y="27825"/>
                  </a:moveTo>
                  <a:lnTo>
                    <a:pt x="13906" y="27825"/>
                  </a:lnTo>
                  <a:lnTo>
                    <a:pt x="15836" y="28295"/>
                  </a:lnTo>
                  <a:lnTo>
                    <a:pt x="19913" y="29578"/>
                  </a:lnTo>
                  <a:lnTo>
                    <a:pt x="20866" y="29832"/>
                  </a:lnTo>
                  <a:lnTo>
                    <a:pt x="22123" y="29921"/>
                  </a:lnTo>
                  <a:lnTo>
                    <a:pt x="22440" y="29781"/>
                  </a:lnTo>
                  <a:lnTo>
                    <a:pt x="22834" y="29222"/>
                  </a:lnTo>
                  <a:lnTo>
                    <a:pt x="22547" y="28295"/>
                  </a:lnTo>
                  <a:lnTo>
                    <a:pt x="22355" y="27825"/>
                  </a:lnTo>
                  <a:close/>
                </a:path>
                <a:path w="125095" h="77469">
                  <a:moveTo>
                    <a:pt x="23177" y="14376"/>
                  </a:moveTo>
                  <a:lnTo>
                    <a:pt x="16065" y="14630"/>
                  </a:lnTo>
                  <a:lnTo>
                    <a:pt x="24321" y="14630"/>
                  </a:lnTo>
                  <a:lnTo>
                    <a:pt x="23812" y="14401"/>
                  </a:lnTo>
                  <a:lnTo>
                    <a:pt x="23177" y="14376"/>
                  </a:lnTo>
                  <a:close/>
                </a:path>
              </a:pathLst>
            </a:custGeom>
            <a:solidFill>
              <a:srgbClr val="F67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</p:grpSp>
      <p:sp>
        <p:nvSpPr>
          <p:cNvPr id="31" name="object 20"/>
          <p:cNvSpPr>
            <a:spLocks/>
          </p:cNvSpPr>
          <p:nvPr/>
        </p:nvSpPr>
        <p:spPr bwMode="auto">
          <a:xfrm>
            <a:off x="3736975" y="2738437"/>
            <a:ext cx="1073150" cy="232172"/>
          </a:xfrm>
          <a:custGeom>
            <a:avLst/>
            <a:gdLst>
              <a:gd name="T0" fmla="*/ 0 w 1254760"/>
              <a:gd name="T1" fmla="*/ 254027 h 341629"/>
              <a:gd name="T2" fmla="*/ 784695 w 1254760"/>
              <a:gd name="T3" fmla="*/ 254027 h 341629"/>
              <a:gd name="T4" fmla="*/ 784695 w 1254760"/>
              <a:gd name="T5" fmla="*/ 0 h 341629"/>
              <a:gd name="T6" fmla="*/ 0 w 1254760"/>
              <a:gd name="T7" fmla="*/ 0 h 341629"/>
              <a:gd name="T8" fmla="*/ 0 w 1254760"/>
              <a:gd name="T9" fmla="*/ 254027 h 34162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54760" h="341629">
                <a:moveTo>
                  <a:pt x="0" y="341426"/>
                </a:moveTo>
                <a:lnTo>
                  <a:pt x="1254302" y="341426"/>
                </a:lnTo>
                <a:lnTo>
                  <a:pt x="1254302" y="0"/>
                </a:lnTo>
                <a:lnTo>
                  <a:pt x="0" y="0"/>
                </a:lnTo>
                <a:lnTo>
                  <a:pt x="0" y="3414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2" name="object 21"/>
          <p:cNvSpPr>
            <a:spLocks/>
          </p:cNvSpPr>
          <p:nvPr/>
        </p:nvSpPr>
        <p:spPr bwMode="auto">
          <a:xfrm>
            <a:off x="3741737" y="2767012"/>
            <a:ext cx="0" cy="186929"/>
          </a:xfrm>
          <a:custGeom>
            <a:avLst/>
            <a:gdLst>
              <a:gd name="T0" fmla="*/ 0 h 274954"/>
              <a:gd name="T1" fmla="*/ 204456 h 274954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4">
                <a:moveTo>
                  <a:pt x="0" y="0"/>
                </a:moveTo>
                <a:lnTo>
                  <a:pt x="0" y="274497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3" name="object 22"/>
          <p:cNvSpPr>
            <a:spLocks/>
          </p:cNvSpPr>
          <p:nvPr/>
        </p:nvSpPr>
        <p:spPr bwMode="auto">
          <a:xfrm>
            <a:off x="3771901" y="2965847"/>
            <a:ext cx="1017587" cy="0"/>
          </a:xfrm>
          <a:custGeom>
            <a:avLst/>
            <a:gdLst>
              <a:gd name="T0" fmla="*/ 0 w 1189989"/>
              <a:gd name="T1" fmla="*/ 744048 w 1189989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189989">
                <a:moveTo>
                  <a:pt x="0" y="0"/>
                </a:moveTo>
                <a:lnTo>
                  <a:pt x="1189913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4" name="object 23"/>
          <p:cNvSpPr>
            <a:spLocks/>
          </p:cNvSpPr>
          <p:nvPr/>
        </p:nvSpPr>
        <p:spPr bwMode="auto">
          <a:xfrm>
            <a:off x="4803775" y="2755105"/>
            <a:ext cx="0" cy="186929"/>
          </a:xfrm>
          <a:custGeom>
            <a:avLst/>
            <a:gdLst>
              <a:gd name="T0" fmla="*/ 204456 h 274954"/>
              <a:gd name="T1" fmla="*/ 0 h 274954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4">
                <a:moveTo>
                  <a:pt x="0" y="274497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5" name="object 24"/>
          <p:cNvSpPr>
            <a:spLocks/>
          </p:cNvSpPr>
          <p:nvPr/>
        </p:nvSpPr>
        <p:spPr bwMode="auto">
          <a:xfrm>
            <a:off x="3756026" y="2742009"/>
            <a:ext cx="1017587" cy="0"/>
          </a:xfrm>
          <a:custGeom>
            <a:avLst/>
            <a:gdLst>
              <a:gd name="T0" fmla="*/ 744041 w 1189989"/>
              <a:gd name="T1" fmla="*/ 0 w 1189989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189989">
                <a:moveTo>
                  <a:pt x="1189901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7" name="object 25"/>
          <p:cNvSpPr>
            <a:spLocks/>
          </p:cNvSpPr>
          <p:nvPr/>
        </p:nvSpPr>
        <p:spPr bwMode="auto">
          <a:xfrm>
            <a:off x="3741737" y="2965847"/>
            <a:ext cx="0" cy="0"/>
          </a:xfrm>
          <a:custGeom>
            <a:avLst/>
            <a:gdLst>
              <a:gd name="T0" fmla="*/ 0 w 635"/>
              <a:gd name="T1" fmla="*/ 0 h 635"/>
              <a:gd name="T2" fmla="*/ 0 w 635"/>
              <a:gd name="T3" fmla="*/ 0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0" y="0"/>
                </a:moveTo>
                <a:lnTo>
                  <a:pt x="0" y="558"/>
                </a:lnTo>
                <a:lnTo>
                  <a:pt x="50" y="558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8" name="object 26"/>
          <p:cNvSpPr>
            <a:spLocks/>
          </p:cNvSpPr>
          <p:nvPr/>
        </p:nvSpPr>
        <p:spPr bwMode="auto">
          <a:xfrm>
            <a:off x="4803775" y="2965847"/>
            <a:ext cx="0" cy="0"/>
          </a:xfrm>
          <a:custGeom>
            <a:avLst/>
            <a:gdLst>
              <a:gd name="T0" fmla="*/ 0 w 635"/>
              <a:gd name="T1" fmla="*/ 0 h 635"/>
              <a:gd name="T2" fmla="*/ 0 w 635"/>
              <a:gd name="T3" fmla="*/ 0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0" y="558"/>
                </a:moveTo>
                <a:lnTo>
                  <a:pt x="50" y="558"/>
                </a:lnTo>
                <a:lnTo>
                  <a:pt x="50" y="0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9" name="object 27"/>
          <p:cNvSpPr>
            <a:spLocks/>
          </p:cNvSpPr>
          <p:nvPr/>
        </p:nvSpPr>
        <p:spPr bwMode="auto">
          <a:xfrm>
            <a:off x="4803775" y="2742010"/>
            <a:ext cx="0" cy="1190"/>
          </a:xfrm>
          <a:custGeom>
            <a:avLst/>
            <a:gdLst>
              <a:gd name="T0" fmla="*/ 0 w 635"/>
              <a:gd name="T1" fmla="*/ 8712 h 635"/>
              <a:gd name="T2" fmla="*/ 0 w 635"/>
              <a:gd name="T3" fmla="*/ 0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50" y="558"/>
                </a:moveTo>
                <a:lnTo>
                  <a:pt x="50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0" name="object 28"/>
          <p:cNvSpPr>
            <a:spLocks/>
          </p:cNvSpPr>
          <p:nvPr/>
        </p:nvSpPr>
        <p:spPr bwMode="auto">
          <a:xfrm>
            <a:off x="3741737" y="2742010"/>
            <a:ext cx="0" cy="1190"/>
          </a:xfrm>
          <a:custGeom>
            <a:avLst/>
            <a:gdLst>
              <a:gd name="T0" fmla="*/ 0 w 635"/>
              <a:gd name="T1" fmla="*/ 0 h 635"/>
              <a:gd name="T2" fmla="*/ 0 w 635"/>
              <a:gd name="T3" fmla="*/ 0 h 635"/>
              <a:gd name="T4" fmla="*/ 0 w 635"/>
              <a:gd name="T5" fmla="*/ 8712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50" y="0"/>
                </a:moveTo>
                <a:lnTo>
                  <a:pt x="0" y="0"/>
                </a:lnTo>
                <a:lnTo>
                  <a:pt x="0" y="558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1" name="object 30"/>
          <p:cNvSpPr>
            <a:spLocks/>
          </p:cNvSpPr>
          <p:nvPr/>
        </p:nvSpPr>
        <p:spPr bwMode="auto">
          <a:xfrm>
            <a:off x="3681412" y="2849165"/>
            <a:ext cx="7938" cy="38100"/>
          </a:xfrm>
          <a:custGeom>
            <a:avLst/>
            <a:gdLst>
              <a:gd name="T0" fmla="*/ 5903 w 8254"/>
              <a:gd name="T1" fmla="*/ 0 h 56514"/>
              <a:gd name="T2" fmla="*/ 5224 w 8254"/>
              <a:gd name="T3" fmla="*/ 908 h 56514"/>
              <a:gd name="T4" fmla="*/ 993 w 8254"/>
              <a:gd name="T5" fmla="*/ 11625 h 56514"/>
              <a:gd name="T6" fmla="*/ 0 w 8254"/>
              <a:gd name="T7" fmla="*/ 22124 h 56514"/>
              <a:gd name="T8" fmla="*/ 2224 w 8254"/>
              <a:gd name="T9" fmla="*/ 32151 h 56514"/>
              <a:gd name="T10" fmla="*/ 7228 w 8254"/>
              <a:gd name="T11" fmla="*/ 40728 h 56514"/>
              <a:gd name="T12" fmla="*/ 2286 w 8254"/>
              <a:gd name="T13" fmla="*/ 14509 h 56514"/>
              <a:gd name="T14" fmla="*/ 5903 w 8254"/>
              <a:gd name="T15" fmla="*/ 0 h 5651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8254" h="56514">
                <a:moveTo>
                  <a:pt x="6636" y="0"/>
                </a:moveTo>
                <a:lnTo>
                  <a:pt x="5873" y="1250"/>
                </a:lnTo>
                <a:lnTo>
                  <a:pt x="1117" y="16006"/>
                </a:lnTo>
                <a:lnTo>
                  <a:pt x="0" y="30460"/>
                </a:lnTo>
                <a:lnTo>
                  <a:pt x="2501" y="44266"/>
                </a:lnTo>
                <a:lnTo>
                  <a:pt x="8126" y="56075"/>
                </a:lnTo>
                <a:lnTo>
                  <a:pt x="2570" y="19976"/>
                </a:lnTo>
                <a:lnTo>
                  <a:pt x="663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2" name="object 34"/>
          <p:cNvSpPr>
            <a:spLocks/>
          </p:cNvSpPr>
          <p:nvPr/>
        </p:nvSpPr>
        <p:spPr bwMode="auto">
          <a:xfrm>
            <a:off x="3849688" y="2418159"/>
            <a:ext cx="1090613" cy="232172"/>
          </a:xfrm>
          <a:custGeom>
            <a:avLst/>
            <a:gdLst>
              <a:gd name="T0" fmla="*/ 0 w 1275079"/>
              <a:gd name="T1" fmla="*/ 254024 h 341629"/>
              <a:gd name="T2" fmla="*/ 797634 w 1275079"/>
              <a:gd name="T3" fmla="*/ 254024 h 341629"/>
              <a:gd name="T4" fmla="*/ 797634 w 1275079"/>
              <a:gd name="T5" fmla="*/ 0 h 341629"/>
              <a:gd name="T6" fmla="*/ 0 w 1275079"/>
              <a:gd name="T7" fmla="*/ 0 h 341629"/>
              <a:gd name="T8" fmla="*/ 0 w 1275079"/>
              <a:gd name="T9" fmla="*/ 254024 h 34162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75079" h="341629">
                <a:moveTo>
                  <a:pt x="0" y="341426"/>
                </a:moveTo>
                <a:lnTo>
                  <a:pt x="1274686" y="341426"/>
                </a:lnTo>
                <a:lnTo>
                  <a:pt x="1274686" y="0"/>
                </a:lnTo>
                <a:lnTo>
                  <a:pt x="0" y="0"/>
                </a:lnTo>
                <a:lnTo>
                  <a:pt x="0" y="3414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3" name="object 35"/>
          <p:cNvSpPr>
            <a:spLocks/>
          </p:cNvSpPr>
          <p:nvPr/>
        </p:nvSpPr>
        <p:spPr bwMode="auto">
          <a:xfrm>
            <a:off x="3856037" y="2446734"/>
            <a:ext cx="0" cy="186928"/>
          </a:xfrm>
          <a:custGeom>
            <a:avLst/>
            <a:gdLst>
              <a:gd name="T0" fmla="*/ 0 h 274954"/>
              <a:gd name="T1" fmla="*/ 204454 h 274954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4">
                <a:moveTo>
                  <a:pt x="0" y="0"/>
                </a:moveTo>
                <a:lnTo>
                  <a:pt x="0" y="274497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4" name="object 36"/>
          <p:cNvSpPr>
            <a:spLocks/>
          </p:cNvSpPr>
          <p:nvPr/>
        </p:nvSpPr>
        <p:spPr bwMode="auto">
          <a:xfrm>
            <a:off x="3884612" y="2645568"/>
            <a:ext cx="1035050" cy="0"/>
          </a:xfrm>
          <a:custGeom>
            <a:avLst/>
            <a:gdLst>
              <a:gd name="T0" fmla="*/ 0 w 1209675"/>
              <a:gd name="T1" fmla="*/ 757738 w 1209675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209675">
                <a:moveTo>
                  <a:pt x="0" y="0"/>
                </a:moveTo>
                <a:lnTo>
                  <a:pt x="1209598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5" name="object 37"/>
          <p:cNvSpPr>
            <a:spLocks/>
          </p:cNvSpPr>
          <p:nvPr/>
        </p:nvSpPr>
        <p:spPr bwMode="auto">
          <a:xfrm>
            <a:off x="4933950" y="2434828"/>
            <a:ext cx="0" cy="186928"/>
          </a:xfrm>
          <a:custGeom>
            <a:avLst/>
            <a:gdLst>
              <a:gd name="T0" fmla="*/ 204451 h 274955"/>
              <a:gd name="T1" fmla="*/ 0 h 274955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5">
                <a:moveTo>
                  <a:pt x="0" y="274497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6" name="object 38"/>
          <p:cNvSpPr>
            <a:spLocks/>
          </p:cNvSpPr>
          <p:nvPr/>
        </p:nvSpPr>
        <p:spPr bwMode="auto">
          <a:xfrm>
            <a:off x="3870325" y="2422922"/>
            <a:ext cx="1035050" cy="0"/>
          </a:xfrm>
          <a:custGeom>
            <a:avLst/>
            <a:gdLst>
              <a:gd name="T0" fmla="*/ 757738 w 1209675"/>
              <a:gd name="T1" fmla="*/ 0 w 1209675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209675">
                <a:moveTo>
                  <a:pt x="1209598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7" name="object 39"/>
          <p:cNvSpPr>
            <a:spLocks/>
          </p:cNvSpPr>
          <p:nvPr/>
        </p:nvSpPr>
        <p:spPr bwMode="auto">
          <a:xfrm>
            <a:off x="3856037" y="2645568"/>
            <a:ext cx="0" cy="0"/>
          </a:xfrm>
          <a:custGeom>
            <a:avLst/>
            <a:gdLst>
              <a:gd name="T0" fmla="*/ 0 w 635"/>
              <a:gd name="T1" fmla="*/ 0 h 635"/>
              <a:gd name="T2" fmla="*/ 0 w 635"/>
              <a:gd name="T3" fmla="*/ 0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0" y="0"/>
                </a:moveTo>
                <a:lnTo>
                  <a:pt x="0" y="558"/>
                </a:lnTo>
                <a:lnTo>
                  <a:pt x="190" y="558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8" name="object 40"/>
          <p:cNvSpPr>
            <a:spLocks/>
          </p:cNvSpPr>
          <p:nvPr/>
        </p:nvSpPr>
        <p:spPr bwMode="auto">
          <a:xfrm>
            <a:off x="4933951" y="2645568"/>
            <a:ext cx="1587" cy="0"/>
          </a:xfrm>
          <a:custGeom>
            <a:avLst/>
            <a:gdLst>
              <a:gd name="T0" fmla="*/ 0 w 635"/>
              <a:gd name="T1" fmla="*/ 0 h 635"/>
              <a:gd name="T2" fmla="*/ 2967 w 635"/>
              <a:gd name="T3" fmla="*/ 0 h 635"/>
              <a:gd name="T4" fmla="*/ 2967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0" y="558"/>
                </a:moveTo>
                <a:lnTo>
                  <a:pt x="190" y="558"/>
                </a:lnTo>
                <a:lnTo>
                  <a:pt x="190" y="0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9" name="object 41"/>
          <p:cNvSpPr>
            <a:spLocks/>
          </p:cNvSpPr>
          <p:nvPr/>
        </p:nvSpPr>
        <p:spPr bwMode="auto">
          <a:xfrm>
            <a:off x="4933951" y="2422922"/>
            <a:ext cx="1587" cy="0"/>
          </a:xfrm>
          <a:custGeom>
            <a:avLst/>
            <a:gdLst>
              <a:gd name="T0" fmla="*/ 2967 w 635"/>
              <a:gd name="T1" fmla="*/ 0 h 635"/>
              <a:gd name="T2" fmla="*/ 2967 w 635"/>
              <a:gd name="T3" fmla="*/ 0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190" y="558"/>
                </a:moveTo>
                <a:lnTo>
                  <a:pt x="190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0" name="object 42"/>
          <p:cNvSpPr>
            <a:spLocks/>
          </p:cNvSpPr>
          <p:nvPr/>
        </p:nvSpPr>
        <p:spPr bwMode="auto">
          <a:xfrm>
            <a:off x="3856037" y="2422922"/>
            <a:ext cx="0" cy="0"/>
          </a:xfrm>
          <a:custGeom>
            <a:avLst/>
            <a:gdLst>
              <a:gd name="T0" fmla="*/ 0 w 635"/>
              <a:gd name="T1" fmla="*/ 0 h 635"/>
              <a:gd name="T2" fmla="*/ 0 w 635"/>
              <a:gd name="T3" fmla="*/ 0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190" y="0"/>
                </a:moveTo>
                <a:lnTo>
                  <a:pt x="0" y="0"/>
                </a:lnTo>
                <a:lnTo>
                  <a:pt x="0" y="558"/>
                </a:lnTo>
              </a:path>
            </a:pathLst>
          </a:custGeom>
          <a:noFill/>
          <a:ln w="12699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1" name="object 48"/>
          <p:cNvSpPr>
            <a:spLocks/>
          </p:cNvSpPr>
          <p:nvPr/>
        </p:nvSpPr>
        <p:spPr bwMode="auto">
          <a:xfrm>
            <a:off x="4733926" y="2119312"/>
            <a:ext cx="896937" cy="232172"/>
          </a:xfrm>
          <a:custGeom>
            <a:avLst/>
            <a:gdLst>
              <a:gd name="T0" fmla="*/ 0 w 1049020"/>
              <a:gd name="T1" fmla="*/ 254024 h 341630"/>
              <a:gd name="T2" fmla="*/ 655347 w 1049020"/>
              <a:gd name="T3" fmla="*/ 254024 h 341630"/>
              <a:gd name="T4" fmla="*/ 655347 w 1049020"/>
              <a:gd name="T5" fmla="*/ 0 h 341630"/>
              <a:gd name="T6" fmla="*/ 0 w 1049020"/>
              <a:gd name="T7" fmla="*/ 0 h 341630"/>
              <a:gd name="T8" fmla="*/ 0 w 1049020"/>
              <a:gd name="T9" fmla="*/ 254024 h 34163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49020" h="341630">
                <a:moveTo>
                  <a:pt x="0" y="341426"/>
                </a:moveTo>
                <a:lnTo>
                  <a:pt x="1048423" y="341426"/>
                </a:lnTo>
                <a:lnTo>
                  <a:pt x="1048423" y="0"/>
                </a:lnTo>
                <a:lnTo>
                  <a:pt x="0" y="0"/>
                </a:lnTo>
                <a:lnTo>
                  <a:pt x="0" y="3414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2" name="object 49"/>
          <p:cNvSpPr>
            <a:spLocks/>
          </p:cNvSpPr>
          <p:nvPr/>
        </p:nvSpPr>
        <p:spPr bwMode="auto">
          <a:xfrm>
            <a:off x="4738687" y="2147887"/>
            <a:ext cx="0" cy="188119"/>
          </a:xfrm>
          <a:custGeom>
            <a:avLst/>
            <a:gdLst>
              <a:gd name="T0" fmla="*/ 0 h 274955"/>
              <a:gd name="T1" fmla="*/ 208384 h 274955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5">
                <a:moveTo>
                  <a:pt x="0" y="0"/>
                </a:moveTo>
                <a:lnTo>
                  <a:pt x="0" y="274497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3" name="object 50"/>
          <p:cNvSpPr>
            <a:spLocks/>
          </p:cNvSpPr>
          <p:nvPr/>
        </p:nvSpPr>
        <p:spPr bwMode="auto">
          <a:xfrm>
            <a:off x="4768851" y="2347912"/>
            <a:ext cx="841375" cy="0"/>
          </a:xfrm>
          <a:custGeom>
            <a:avLst/>
            <a:gdLst>
              <a:gd name="T0" fmla="*/ 0 w 984250"/>
              <a:gd name="T1" fmla="*/ 614683 w 984250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984250">
                <a:moveTo>
                  <a:pt x="0" y="0"/>
                </a:moveTo>
                <a:lnTo>
                  <a:pt x="984008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4" name="object 51"/>
          <p:cNvSpPr>
            <a:spLocks/>
          </p:cNvSpPr>
          <p:nvPr/>
        </p:nvSpPr>
        <p:spPr bwMode="auto">
          <a:xfrm>
            <a:off x="5624512" y="2135980"/>
            <a:ext cx="0" cy="186929"/>
          </a:xfrm>
          <a:custGeom>
            <a:avLst/>
            <a:gdLst>
              <a:gd name="T0" fmla="*/ 204454 h 274955"/>
              <a:gd name="T1" fmla="*/ 0 h 274955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5">
                <a:moveTo>
                  <a:pt x="0" y="274497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5" name="object 52"/>
          <p:cNvSpPr>
            <a:spLocks/>
          </p:cNvSpPr>
          <p:nvPr/>
        </p:nvSpPr>
        <p:spPr bwMode="auto">
          <a:xfrm>
            <a:off x="4752975" y="2124074"/>
            <a:ext cx="842962" cy="0"/>
          </a:xfrm>
          <a:custGeom>
            <a:avLst/>
            <a:gdLst>
              <a:gd name="T0" fmla="*/ 618168 w 984250"/>
              <a:gd name="T1" fmla="*/ 0 w 984250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984250">
                <a:moveTo>
                  <a:pt x="984008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6" name="object 53"/>
          <p:cNvSpPr>
            <a:spLocks/>
          </p:cNvSpPr>
          <p:nvPr/>
        </p:nvSpPr>
        <p:spPr bwMode="auto">
          <a:xfrm>
            <a:off x="4738687" y="2346722"/>
            <a:ext cx="1588" cy="1190"/>
          </a:xfrm>
          <a:custGeom>
            <a:avLst/>
            <a:gdLst>
              <a:gd name="T0" fmla="*/ 0 w 635"/>
              <a:gd name="T1" fmla="*/ 0 h 635"/>
              <a:gd name="T2" fmla="*/ 0 w 635"/>
              <a:gd name="T3" fmla="*/ 8712 h 635"/>
              <a:gd name="T4" fmla="*/ 988 w 635"/>
              <a:gd name="T5" fmla="*/ 8712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0" y="0"/>
                </a:moveTo>
                <a:lnTo>
                  <a:pt x="0" y="558"/>
                </a:lnTo>
                <a:lnTo>
                  <a:pt x="63" y="558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7" name="object 54"/>
          <p:cNvSpPr>
            <a:spLocks/>
          </p:cNvSpPr>
          <p:nvPr/>
        </p:nvSpPr>
        <p:spPr bwMode="auto">
          <a:xfrm>
            <a:off x="5624512" y="2346722"/>
            <a:ext cx="0" cy="1190"/>
          </a:xfrm>
          <a:custGeom>
            <a:avLst/>
            <a:gdLst>
              <a:gd name="T0" fmla="*/ 0 w 635"/>
              <a:gd name="T1" fmla="*/ 8712 h 635"/>
              <a:gd name="T2" fmla="*/ 0 w 635"/>
              <a:gd name="T3" fmla="*/ 8712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0" y="558"/>
                </a:moveTo>
                <a:lnTo>
                  <a:pt x="63" y="558"/>
                </a:lnTo>
                <a:lnTo>
                  <a:pt x="63" y="0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8" name="object 55"/>
          <p:cNvSpPr>
            <a:spLocks/>
          </p:cNvSpPr>
          <p:nvPr/>
        </p:nvSpPr>
        <p:spPr bwMode="auto">
          <a:xfrm>
            <a:off x="5624512" y="2124074"/>
            <a:ext cx="0" cy="0"/>
          </a:xfrm>
          <a:custGeom>
            <a:avLst/>
            <a:gdLst>
              <a:gd name="T0" fmla="*/ 0 w 635"/>
              <a:gd name="T1" fmla="*/ 0 h 635"/>
              <a:gd name="T2" fmla="*/ 0 w 635"/>
              <a:gd name="T3" fmla="*/ 0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63" y="558"/>
                </a:moveTo>
                <a:lnTo>
                  <a:pt x="63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9" name="object 56"/>
          <p:cNvSpPr>
            <a:spLocks/>
          </p:cNvSpPr>
          <p:nvPr/>
        </p:nvSpPr>
        <p:spPr bwMode="auto">
          <a:xfrm>
            <a:off x="4738687" y="2124074"/>
            <a:ext cx="1588" cy="0"/>
          </a:xfrm>
          <a:custGeom>
            <a:avLst/>
            <a:gdLst>
              <a:gd name="T0" fmla="*/ 988 w 635"/>
              <a:gd name="T1" fmla="*/ 0 h 635"/>
              <a:gd name="T2" fmla="*/ 0 w 635"/>
              <a:gd name="T3" fmla="*/ 0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63" y="0"/>
                </a:moveTo>
                <a:lnTo>
                  <a:pt x="0" y="0"/>
                </a:lnTo>
                <a:lnTo>
                  <a:pt x="0" y="558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0" name="object 57"/>
          <p:cNvSpPr txBox="1"/>
          <p:nvPr/>
        </p:nvSpPr>
        <p:spPr>
          <a:xfrm>
            <a:off x="4760912" y="2157412"/>
            <a:ext cx="827088" cy="215444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1132">
              <a:defRPr/>
            </a:pPr>
            <a:r>
              <a:rPr lang="ru-RU" sz="1400" b="1" spc="79" dirty="0">
                <a:solidFill>
                  <a:srgbClr val="004388"/>
                </a:solidFill>
                <a:latin typeface="Arial"/>
                <a:cs typeface="Arial"/>
              </a:rPr>
              <a:t>Украина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61" name="object 59"/>
          <p:cNvSpPr>
            <a:spLocks/>
          </p:cNvSpPr>
          <p:nvPr/>
        </p:nvSpPr>
        <p:spPr bwMode="auto">
          <a:xfrm>
            <a:off x="4681538" y="2247899"/>
            <a:ext cx="3175" cy="14288"/>
          </a:xfrm>
          <a:custGeom>
            <a:avLst/>
            <a:gdLst>
              <a:gd name="T0" fmla="*/ 193 w 3810"/>
              <a:gd name="T1" fmla="*/ 0 h 20319"/>
              <a:gd name="T2" fmla="*/ 0 w 3810"/>
              <a:gd name="T3" fmla="*/ 3543 h 20319"/>
              <a:gd name="T4" fmla="*/ 1448 w 3810"/>
              <a:gd name="T5" fmla="*/ 14921 h 20319"/>
              <a:gd name="T6" fmla="*/ 1944 w 3810"/>
              <a:gd name="T7" fmla="*/ 16405 h 20319"/>
              <a:gd name="T8" fmla="*/ 193 w 3810"/>
              <a:gd name="T9" fmla="*/ 0 h 2031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810" h="20319">
                <a:moveTo>
                  <a:pt x="332" y="0"/>
                </a:moveTo>
                <a:lnTo>
                  <a:pt x="0" y="4300"/>
                </a:lnTo>
                <a:lnTo>
                  <a:pt x="2501" y="18106"/>
                </a:lnTo>
                <a:lnTo>
                  <a:pt x="3359" y="19907"/>
                </a:lnTo>
                <a:lnTo>
                  <a:pt x="33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2" name="object 63"/>
          <p:cNvSpPr>
            <a:spLocks/>
          </p:cNvSpPr>
          <p:nvPr/>
        </p:nvSpPr>
        <p:spPr bwMode="auto">
          <a:xfrm>
            <a:off x="973138" y="2119312"/>
            <a:ext cx="854075" cy="232172"/>
          </a:xfrm>
          <a:custGeom>
            <a:avLst/>
            <a:gdLst>
              <a:gd name="T0" fmla="*/ 0 w 1451610"/>
              <a:gd name="T1" fmla="*/ 254024 h 341630"/>
              <a:gd name="T2" fmla="*/ 295574 w 1451610"/>
              <a:gd name="T3" fmla="*/ 254024 h 341630"/>
              <a:gd name="T4" fmla="*/ 295574 w 1451610"/>
              <a:gd name="T5" fmla="*/ 0 h 341630"/>
              <a:gd name="T6" fmla="*/ 0 w 1451610"/>
              <a:gd name="T7" fmla="*/ 0 h 341630"/>
              <a:gd name="T8" fmla="*/ 0 w 1451610"/>
              <a:gd name="T9" fmla="*/ 254024 h 34163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51610" h="341630">
                <a:moveTo>
                  <a:pt x="0" y="341426"/>
                </a:moveTo>
                <a:lnTo>
                  <a:pt x="1451203" y="341426"/>
                </a:lnTo>
                <a:lnTo>
                  <a:pt x="1451203" y="0"/>
                </a:lnTo>
                <a:lnTo>
                  <a:pt x="0" y="0"/>
                </a:lnTo>
                <a:lnTo>
                  <a:pt x="0" y="3414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3" name="object 65"/>
          <p:cNvSpPr>
            <a:spLocks/>
          </p:cNvSpPr>
          <p:nvPr/>
        </p:nvSpPr>
        <p:spPr bwMode="auto">
          <a:xfrm>
            <a:off x="1301750" y="2322909"/>
            <a:ext cx="738187" cy="34528"/>
          </a:xfrm>
          <a:custGeom>
            <a:avLst/>
            <a:gdLst>
              <a:gd name="T0" fmla="*/ 0 w 1386205"/>
              <a:gd name="T1" fmla="*/ 0 h 45719"/>
              <a:gd name="T2" fmla="*/ 209319 w 1386205"/>
              <a:gd name="T3" fmla="*/ 0 h 45719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386205" h="45719">
                <a:moveTo>
                  <a:pt x="0" y="0"/>
                </a:moveTo>
                <a:lnTo>
                  <a:pt x="138609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4" name="object 66"/>
          <p:cNvSpPr>
            <a:spLocks/>
          </p:cNvSpPr>
          <p:nvPr/>
        </p:nvSpPr>
        <p:spPr bwMode="auto">
          <a:xfrm>
            <a:off x="2039937" y="2096691"/>
            <a:ext cx="0" cy="186928"/>
          </a:xfrm>
          <a:custGeom>
            <a:avLst/>
            <a:gdLst>
              <a:gd name="T0" fmla="*/ 204451 h 274955"/>
              <a:gd name="T1" fmla="*/ 0 h 274955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5">
                <a:moveTo>
                  <a:pt x="0" y="274497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5" name="object 67"/>
          <p:cNvSpPr>
            <a:spLocks/>
          </p:cNvSpPr>
          <p:nvPr/>
        </p:nvSpPr>
        <p:spPr bwMode="auto">
          <a:xfrm>
            <a:off x="1277938" y="2103834"/>
            <a:ext cx="752475" cy="33338"/>
          </a:xfrm>
          <a:custGeom>
            <a:avLst/>
            <a:gdLst>
              <a:gd name="T0" fmla="*/ 221710 w 1386205"/>
              <a:gd name="T1" fmla="*/ 0 h 45719"/>
              <a:gd name="T2" fmla="*/ 0 w 1386205"/>
              <a:gd name="T3" fmla="*/ 0 h 45719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386205" h="45719">
                <a:moveTo>
                  <a:pt x="1386090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6" name="object 68"/>
          <p:cNvSpPr>
            <a:spLocks/>
          </p:cNvSpPr>
          <p:nvPr/>
        </p:nvSpPr>
        <p:spPr bwMode="auto">
          <a:xfrm>
            <a:off x="631825" y="2334815"/>
            <a:ext cx="0" cy="0"/>
          </a:xfrm>
          <a:custGeom>
            <a:avLst/>
            <a:gdLst>
              <a:gd name="T0" fmla="*/ 0 w 634"/>
              <a:gd name="T1" fmla="*/ 0 h 635"/>
              <a:gd name="T2" fmla="*/ 0 w 634"/>
              <a:gd name="T3" fmla="*/ 0 h 635"/>
              <a:gd name="T4" fmla="*/ 0 w 634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4" h="635">
                <a:moveTo>
                  <a:pt x="0" y="0"/>
                </a:moveTo>
                <a:lnTo>
                  <a:pt x="0" y="558"/>
                </a:lnTo>
                <a:lnTo>
                  <a:pt x="203" y="558"/>
                </a:lnTo>
              </a:path>
            </a:pathLst>
          </a:custGeom>
          <a:noFill/>
          <a:ln w="12699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7" name="object 69"/>
          <p:cNvSpPr>
            <a:spLocks/>
          </p:cNvSpPr>
          <p:nvPr/>
        </p:nvSpPr>
        <p:spPr bwMode="auto">
          <a:xfrm>
            <a:off x="1860551" y="2334815"/>
            <a:ext cx="1587" cy="0"/>
          </a:xfrm>
          <a:custGeom>
            <a:avLst/>
            <a:gdLst>
              <a:gd name="T0" fmla="*/ 0 w 635"/>
              <a:gd name="T1" fmla="*/ 0 h 635"/>
              <a:gd name="T2" fmla="*/ 2967 w 635"/>
              <a:gd name="T3" fmla="*/ 0 h 635"/>
              <a:gd name="T4" fmla="*/ 2967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0" y="558"/>
                </a:moveTo>
                <a:lnTo>
                  <a:pt x="190" y="558"/>
                </a:lnTo>
                <a:lnTo>
                  <a:pt x="190" y="0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8" name="object 70"/>
          <p:cNvSpPr>
            <a:spLocks/>
          </p:cNvSpPr>
          <p:nvPr/>
        </p:nvSpPr>
        <p:spPr bwMode="auto">
          <a:xfrm>
            <a:off x="1860551" y="2112168"/>
            <a:ext cx="1587" cy="0"/>
          </a:xfrm>
          <a:custGeom>
            <a:avLst/>
            <a:gdLst>
              <a:gd name="T0" fmla="*/ 2967 w 635"/>
              <a:gd name="T1" fmla="*/ 0 h 635"/>
              <a:gd name="T2" fmla="*/ 2967 w 635"/>
              <a:gd name="T3" fmla="*/ 0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190" y="558"/>
                </a:moveTo>
                <a:lnTo>
                  <a:pt x="190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9" name="object 71"/>
          <p:cNvSpPr>
            <a:spLocks/>
          </p:cNvSpPr>
          <p:nvPr/>
        </p:nvSpPr>
        <p:spPr bwMode="auto">
          <a:xfrm>
            <a:off x="631825" y="2112168"/>
            <a:ext cx="0" cy="0"/>
          </a:xfrm>
          <a:custGeom>
            <a:avLst/>
            <a:gdLst>
              <a:gd name="T0" fmla="*/ 0 w 634"/>
              <a:gd name="T1" fmla="*/ 0 h 635"/>
              <a:gd name="T2" fmla="*/ 0 w 634"/>
              <a:gd name="T3" fmla="*/ 0 h 635"/>
              <a:gd name="T4" fmla="*/ 0 w 634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4" h="635">
                <a:moveTo>
                  <a:pt x="203" y="0"/>
                </a:moveTo>
                <a:lnTo>
                  <a:pt x="0" y="0"/>
                </a:lnTo>
                <a:lnTo>
                  <a:pt x="0" y="558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0" name="object 72"/>
          <p:cNvSpPr txBox="1"/>
          <p:nvPr/>
        </p:nvSpPr>
        <p:spPr>
          <a:xfrm>
            <a:off x="1357313" y="2145506"/>
            <a:ext cx="593725" cy="215444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1132">
              <a:defRPr/>
            </a:pPr>
            <a:r>
              <a:rPr sz="1400" b="1" spc="-13" dirty="0">
                <a:solidFill>
                  <a:srgbClr val="004388"/>
                </a:solidFill>
                <a:latin typeface="Arial"/>
                <a:cs typeface="Arial"/>
              </a:rPr>
              <a:t>Ч</a:t>
            </a:r>
            <a:r>
              <a:rPr sz="1400" b="1" spc="-44" dirty="0">
                <a:solidFill>
                  <a:srgbClr val="004388"/>
                </a:solidFill>
                <a:latin typeface="Arial"/>
                <a:cs typeface="Arial"/>
              </a:rPr>
              <a:t>е</a:t>
            </a:r>
            <a:r>
              <a:rPr sz="1400" b="1" spc="-31" dirty="0">
                <a:solidFill>
                  <a:srgbClr val="004388"/>
                </a:solidFill>
                <a:latin typeface="Arial"/>
                <a:cs typeface="Arial"/>
              </a:rPr>
              <a:t>хия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71" name="object 74"/>
          <p:cNvSpPr>
            <a:spLocks/>
          </p:cNvSpPr>
          <p:nvPr/>
        </p:nvSpPr>
        <p:spPr bwMode="auto">
          <a:xfrm>
            <a:off x="574676" y="2235993"/>
            <a:ext cx="3175" cy="14288"/>
          </a:xfrm>
          <a:custGeom>
            <a:avLst/>
            <a:gdLst>
              <a:gd name="T0" fmla="*/ 194 w 3809"/>
              <a:gd name="T1" fmla="*/ 0 h 20319"/>
              <a:gd name="T2" fmla="*/ 0 w 3809"/>
              <a:gd name="T3" fmla="*/ 3571 h 20319"/>
              <a:gd name="T4" fmla="*/ 1449 w 3809"/>
              <a:gd name="T5" fmla="*/ 14949 h 20319"/>
              <a:gd name="T6" fmla="*/ 1949 w 3809"/>
              <a:gd name="T7" fmla="*/ 16444 h 20319"/>
              <a:gd name="T8" fmla="*/ 194 w 3809"/>
              <a:gd name="T9" fmla="*/ 0 h 2031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809" h="20319">
                <a:moveTo>
                  <a:pt x="335" y="0"/>
                </a:moveTo>
                <a:lnTo>
                  <a:pt x="0" y="4334"/>
                </a:lnTo>
                <a:lnTo>
                  <a:pt x="2501" y="18140"/>
                </a:lnTo>
                <a:lnTo>
                  <a:pt x="3365" y="19953"/>
                </a:lnTo>
                <a:lnTo>
                  <a:pt x="33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3" name="object 75"/>
          <p:cNvSpPr>
            <a:spLocks/>
          </p:cNvSpPr>
          <p:nvPr/>
        </p:nvSpPr>
        <p:spPr bwMode="auto">
          <a:xfrm>
            <a:off x="395287" y="2126456"/>
            <a:ext cx="196850" cy="194072"/>
          </a:xfrm>
          <a:custGeom>
            <a:avLst/>
            <a:gdLst>
              <a:gd name="T0" fmla="*/ 59793 w 231140"/>
              <a:gd name="T1" fmla="*/ 11212 h 285114"/>
              <a:gd name="T2" fmla="*/ 55439 w 231140"/>
              <a:gd name="T3" fmla="*/ 15096 h 285114"/>
              <a:gd name="T4" fmla="*/ 52756 w 231140"/>
              <a:gd name="T5" fmla="*/ 20783 h 285114"/>
              <a:gd name="T6" fmla="*/ 53996 w 231140"/>
              <a:gd name="T7" fmla="*/ 26117 h 285114"/>
              <a:gd name="T8" fmla="*/ 34485 w 231140"/>
              <a:gd name="T9" fmla="*/ 70249 h 285114"/>
              <a:gd name="T10" fmla="*/ 34901 w 231140"/>
              <a:gd name="T11" fmla="*/ 90916 h 285114"/>
              <a:gd name="T12" fmla="*/ 30328 w 231140"/>
              <a:gd name="T13" fmla="*/ 100980 h 285114"/>
              <a:gd name="T14" fmla="*/ 0 w 231140"/>
              <a:gd name="T15" fmla="*/ 119986 h 285114"/>
              <a:gd name="T16" fmla="*/ 5204 w 231140"/>
              <a:gd name="T17" fmla="*/ 134707 h 285114"/>
              <a:gd name="T18" fmla="*/ 16949 w 231140"/>
              <a:gd name="T19" fmla="*/ 169088 h 285114"/>
              <a:gd name="T20" fmla="*/ 24131 w 231140"/>
              <a:gd name="T21" fmla="*/ 212915 h 285114"/>
              <a:gd name="T22" fmla="*/ 56101 w 231140"/>
              <a:gd name="T23" fmla="*/ 196343 h 285114"/>
              <a:gd name="T24" fmla="*/ 93072 w 231140"/>
              <a:gd name="T25" fmla="*/ 185119 h 285114"/>
              <a:gd name="T26" fmla="*/ 118520 w 231140"/>
              <a:gd name="T27" fmla="*/ 175754 h 285114"/>
              <a:gd name="T28" fmla="*/ 122709 w 231140"/>
              <a:gd name="T29" fmla="*/ 142765 h 285114"/>
              <a:gd name="T30" fmla="*/ 126695 w 231140"/>
              <a:gd name="T31" fmla="*/ 79114 h 285114"/>
              <a:gd name="T32" fmla="*/ 84295 w 231140"/>
              <a:gd name="T33" fmla="*/ 55729 h 285114"/>
              <a:gd name="T34" fmla="*/ 77232 w 231140"/>
              <a:gd name="T35" fmla="*/ 35812 h 285114"/>
              <a:gd name="T36" fmla="*/ 136265 w 231140"/>
              <a:gd name="T37" fmla="*/ 31292 h 285114"/>
              <a:gd name="T38" fmla="*/ 119382 w 231140"/>
              <a:gd name="T39" fmla="*/ 27125 h 285114"/>
              <a:gd name="T40" fmla="*/ 112863 w 231140"/>
              <a:gd name="T41" fmla="*/ 23687 h 285114"/>
              <a:gd name="T42" fmla="*/ 110510 w 231140"/>
              <a:gd name="T43" fmla="*/ 22434 h 285114"/>
              <a:gd name="T44" fmla="*/ 110564 w 231140"/>
              <a:gd name="T45" fmla="*/ 14469 h 285114"/>
              <a:gd name="T46" fmla="*/ 77719 w 231140"/>
              <a:gd name="T47" fmla="*/ 12143 h 285114"/>
              <a:gd name="T48" fmla="*/ 72110 w 231140"/>
              <a:gd name="T49" fmla="*/ 10993 h 285114"/>
              <a:gd name="T50" fmla="*/ 68823 w 231140"/>
              <a:gd name="T51" fmla="*/ 6369 h 285114"/>
              <a:gd name="T52" fmla="*/ 135508 w 231140"/>
              <a:gd name="T53" fmla="*/ 37834 h 285114"/>
              <a:gd name="T54" fmla="*/ 102814 w 231140"/>
              <a:gd name="T55" fmla="*/ 42078 h 285114"/>
              <a:gd name="T56" fmla="*/ 111154 w 231140"/>
              <a:gd name="T57" fmla="*/ 61606 h 285114"/>
              <a:gd name="T58" fmla="*/ 126695 w 231140"/>
              <a:gd name="T59" fmla="*/ 79114 h 285114"/>
              <a:gd name="T60" fmla="*/ 128475 w 231140"/>
              <a:gd name="T61" fmla="*/ 65025 h 285114"/>
              <a:gd name="T62" fmla="*/ 135958 w 231140"/>
              <a:gd name="T63" fmla="*/ 60117 h 285114"/>
              <a:gd name="T64" fmla="*/ 141725 w 231140"/>
              <a:gd name="T65" fmla="*/ 55540 h 285114"/>
              <a:gd name="T66" fmla="*/ 135324 w 231140"/>
              <a:gd name="T67" fmla="*/ 39381 h 285114"/>
              <a:gd name="T68" fmla="*/ 91737 w 231140"/>
              <a:gd name="T69" fmla="*/ 36410 h 285114"/>
              <a:gd name="T70" fmla="*/ 96656 w 231140"/>
              <a:gd name="T71" fmla="*/ 39989 h 285114"/>
              <a:gd name="T72" fmla="*/ 103779 w 231140"/>
              <a:gd name="T73" fmla="*/ 37834 h 285114"/>
              <a:gd name="T74" fmla="*/ 136226 w 231140"/>
              <a:gd name="T75" fmla="*/ 31890 h 285114"/>
              <a:gd name="T76" fmla="*/ 85360 w 231140"/>
              <a:gd name="T77" fmla="*/ 38508 h 285114"/>
              <a:gd name="T78" fmla="*/ 90318 w 231140"/>
              <a:gd name="T79" fmla="*/ 36941 h 285114"/>
              <a:gd name="T80" fmla="*/ 135753 w 231140"/>
              <a:gd name="T81" fmla="*/ 35812 h 285114"/>
              <a:gd name="T82" fmla="*/ 129071 w 231140"/>
              <a:gd name="T83" fmla="*/ 22596 h 285114"/>
              <a:gd name="T84" fmla="*/ 123658 w 231140"/>
              <a:gd name="T85" fmla="*/ 24514 h 285114"/>
              <a:gd name="T86" fmla="*/ 135330 w 231140"/>
              <a:gd name="T87" fmla="*/ 27125 h 285114"/>
              <a:gd name="T88" fmla="*/ 129071 w 231140"/>
              <a:gd name="T89" fmla="*/ 22596 h 285114"/>
              <a:gd name="T90" fmla="*/ 111059 w 231140"/>
              <a:gd name="T91" fmla="*/ 23099 h 285114"/>
              <a:gd name="T92" fmla="*/ 92083 w 231140"/>
              <a:gd name="T93" fmla="*/ 958 h 285114"/>
              <a:gd name="T94" fmla="*/ 87266 w 231140"/>
              <a:gd name="T95" fmla="*/ 7082 h 285114"/>
              <a:gd name="T96" fmla="*/ 80825 w 231140"/>
              <a:gd name="T97" fmla="*/ 8391 h 285114"/>
              <a:gd name="T98" fmla="*/ 108720 w 231140"/>
              <a:gd name="T99" fmla="*/ 12143 h 285114"/>
              <a:gd name="T100" fmla="*/ 103959 w 231140"/>
              <a:gd name="T101" fmla="*/ 9627 h 285114"/>
              <a:gd name="T102" fmla="*/ 101198 w 231140"/>
              <a:gd name="T103" fmla="*/ 4879 h 28511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31140" h="285114">
                <a:moveTo>
                  <a:pt x="104533" y="8280"/>
                </a:moveTo>
                <a:lnTo>
                  <a:pt x="99021" y="11049"/>
                </a:lnTo>
                <a:lnTo>
                  <a:pt x="96799" y="14998"/>
                </a:lnTo>
                <a:lnTo>
                  <a:pt x="95656" y="18059"/>
                </a:lnTo>
                <a:lnTo>
                  <a:pt x="94107" y="18592"/>
                </a:lnTo>
                <a:lnTo>
                  <a:pt x="89750" y="20193"/>
                </a:lnTo>
                <a:lnTo>
                  <a:pt x="87617" y="23634"/>
                </a:lnTo>
                <a:lnTo>
                  <a:pt x="87261" y="24257"/>
                </a:lnTo>
                <a:lnTo>
                  <a:pt x="85407" y="27800"/>
                </a:lnTo>
                <a:lnTo>
                  <a:pt x="86303" y="31864"/>
                </a:lnTo>
                <a:lnTo>
                  <a:pt x="86626" y="33007"/>
                </a:lnTo>
                <a:lnTo>
                  <a:pt x="87414" y="34937"/>
                </a:lnTo>
                <a:lnTo>
                  <a:pt x="81953" y="36296"/>
                </a:lnTo>
                <a:lnTo>
                  <a:pt x="58558" y="73893"/>
                </a:lnTo>
                <a:lnTo>
                  <a:pt x="55827" y="93970"/>
                </a:lnTo>
                <a:lnTo>
                  <a:pt x="55855" y="97837"/>
                </a:lnTo>
                <a:lnTo>
                  <a:pt x="56121" y="116852"/>
                </a:lnTo>
                <a:lnTo>
                  <a:pt x="56502" y="121615"/>
                </a:lnTo>
                <a:lnTo>
                  <a:pt x="57086" y="126403"/>
                </a:lnTo>
                <a:lnTo>
                  <a:pt x="57861" y="131165"/>
                </a:lnTo>
                <a:lnTo>
                  <a:pt x="49098" y="135077"/>
                </a:lnTo>
                <a:lnTo>
                  <a:pt x="6362" y="147180"/>
                </a:lnTo>
                <a:lnTo>
                  <a:pt x="8280" y="156273"/>
                </a:lnTo>
                <a:lnTo>
                  <a:pt x="0" y="160502"/>
                </a:lnTo>
                <a:lnTo>
                  <a:pt x="2814" y="167258"/>
                </a:lnTo>
                <a:lnTo>
                  <a:pt x="5627" y="173812"/>
                </a:lnTo>
                <a:lnTo>
                  <a:pt x="8424" y="180194"/>
                </a:lnTo>
                <a:lnTo>
                  <a:pt x="11188" y="186436"/>
                </a:lnTo>
                <a:lnTo>
                  <a:pt x="19859" y="206373"/>
                </a:lnTo>
                <a:lnTo>
                  <a:pt x="27439" y="226183"/>
                </a:lnTo>
                <a:lnTo>
                  <a:pt x="33461" y="247132"/>
                </a:lnTo>
                <a:lnTo>
                  <a:pt x="37452" y="270484"/>
                </a:lnTo>
                <a:lnTo>
                  <a:pt x="39065" y="284810"/>
                </a:lnTo>
                <a:lnTo>
                  <a:pt x="51854" y="278193"/>
                </a:lnTo>
                <a:lnTo>
                  <a:pt x="71351" y="269373"/>
                </a:lnTo>
                <a:lnTo>
                  <a:pt x="90822" y="262642"/>
                </a:lnTo>
                <a:lnTo>
                  <a:pt x="110166" y="257330"/>
                </a:lnTo>
                <a:lnTo>
                  <a:pt x="143513" y="249413"/>
                </a:lnTo>
                <a:lnTo>
                  <a:pt x="150674" y="247629"/>
                </a:lnTo>
                <a:lnTo>
                  <a:pt x="158292" y="245605"/>
                </a:lnTo>
                <a:lnTo>
                  <a:pt x="174553" y="240377"/>
                </a:lnTo>
                <a:lnTo>
                  <a:pt x="191871" y="235102"/>
                </a:lnTo>
                <a:lnTo>
                  <a:pt x="190068" y="226593"/>
                </a:lnTo>
                <a:lnTo>
                  <a:pt x="198945" y="224929"/>
                </a:lnTo>
                <a:lnTo>
                  <a:pt x="198653" y="190972"/>
                </a:lnTo>
                <a:lnTo>
                  <a:pt x="200685" y="153455"/>
                </a:lnTo>
                <a:lnTo>
                  <a:pt x="203631" y="119618"/>
                </a:lnTo>
                <a:lnTo>
                  <a:pt x="205106" y="105829"/>
                </a:lnTo>
                <a:lnTo>
                  <a:pt x="145719" y="105829"/>
                </a:lnTo>
                <a:lnTo>
                  <a:pt x="141833" y="89751"/>
                </a:lnTo>
                <a:lnTo>
                  <a:pt x="136466" y="74547"/>
                </a:lnTo>
                <a:lnTo>
                  <a:pt x="129716" y="60864"/>
                </a:lnTo>
                <a:lnTo>
                  <a:pt x="121678" y="49352"/>
                </a:lnTo>
                <a:lnTo>
                  <a:pt x="125031" y="47904"/>
                </a:lnTo>
                <a:lnTo>
                  <a:pt x="128397" y="42659"/>
                </a:lnTo>
                <a:lnTo>
                  <a:pt x="220536" y="42659"/>
                </a:lnTo>
                <a:lnTo>
                  <a:pt x="220598" y="41859"/>
                </a:lnTo>
                <a:lnTo>
                  <a:pt x="220129" y="38252"/>
                </a:lnTo>
                <a:lnTo>
                  <a:pt x="219086" y="36283"/>
                </a:lnTo>
                <a:lnTo>
                  <a:pt x="193268" y="36283"/>
                </a:lnTo>
                <a:lnTo>
                  <a:pt x="188531" y="34251"/>
                </a:lnTo>
                <a:lnTo>
                  <a:pt x="184683" y="32321"/>
                </a:lnTo>
                <a:lnTo>
                  <a:pt x="182714" y="31686"/>
                </a:lnTo>
                <a:lnTo>
                  <a:pt x="179794" y="30899"/>
                </a:lnTo>
                <a:lnTo>
                  <a:pt x="178435" y="30899"/>
                </a:lnTo>
                <a:lnTo>
                  <a:pt x="178904" y="30010"/>
                </a:lnTo>
                <a:lnTo>
                  <a:pt x="180784" y="25946"/>
                </a:lnTo>
                <a:lnTo>
                  <a:pt x="179857" y="22123"/>
                </a:lnTo>
                <a:lnTo>
                  <a:pt x="178993" y="19354"/>
                </a:lnTo>
                <a:lnTo>
                  <a:pt x="176911" y="17043"/>
                </a:lnTo>
                <a:lnTo>
                  <a:pt x="176006" y="16243"/>
                </a:lnTo>
                <a:lnTo>
                  <a:pt x="125818" y="16243"/>
                </a:lnTo>
                <a:lnTo>
                  <a:pt x="123964" y="15621"/>
                </a:lnTo>
                <a:lnTo>
                  <a:pt x="121983" y="14719"/>
                </a:lnTo>
                <a:lnTo>
                  <a:pt x="116738" y="14706"/>
                </a:lnTo>
                <a:lnTo>
                  <a:pt x="115379" y="12839"/>
                </a:lnTo>
                <a:lnTo>
                  <a:pt x="114680" y="12014"/>
                </a:lnTo>
                <a:lnTo>
                  <a:pt x="111417" y="8521"/>
                </a:lnTo>
                <a:lnTo>
                  <a:pt x="107264" y="8521"/>
                </a:lnTo>
                <a:lnTo>
                  <a:pt x="104533" y="8280"/>
                </a:lnTo>
                <a:close/>
              </a:path>
              <a:path w="231140" h="285114">
                <a:moveTo>
                  <a:pt x="219373" y="50609"/>
                </a:moveTo>
                <a:lnTo>
                  <a:pt x="168008" y="50609"/>
                </a:lnTo>
                <a:lnTo>
                  <a:pt x="168833" y="54241"/>
                </a:lnTo>
                <a:lnTo>
                  <a:pt x="166446" y="56286"/>
                </a:lnTo>
                <a:lnTo>
                  <a:pt x="159524" y="70840"/>
                </a:lnTo>
                <a:lnTo>
                  <a:pt x="161658" y="75742"/>
                </a:lnTo>
                <a:lnTo>
                  <a:pt x="179946" y="82410"/>
                </a:lnTo>
                <a:lnTo>
                  <a:pt x="183451" y="88379"/>
                </a:lnTo>
                <a:lnTo>
                  <a:pt x="145719" y="105829"/>
                </a:lnTo>
                <a:lnTo>
                  <a:pt x="205106" y="105829"/>
                </a:lnTo>
                <a:lnTo>
                  <a:pt x="206082" y="96697"/>
                </a:lnTo>
                <a:lnTo>
                  <a:pt x="206933" y="89420"/>
                </a:lnTo>
                <a:lnTo>
                  <a:pt x="207987" y="86982"/>
                </a:lnTo>
                <a:lnTo>
                  <a:pt x="209829" y="82854"/>
                </a:lnTo>
                <a:lnTo>
                  <a:pt x="210172" y="82029"/>
                </a:lnTo>
                <a:lnTo>
                  <a:pt x="220103" y="80416"/>
                </a:lnTo>
                <a:lnTo>
                  <a:pt x="222872" y="79603"/>
                </a:lnTo>
                <a:lnTo>
                  <a:pt x="226186" y="77927"/>
                </a:lnTo>
                <a:lnTo>
                  <a:pt x="229438" y="74295"/>
                </a:lnTo>
                <a:lnTo>
                  <a:pt x="230873" y="69532"/>
                </a:lnTo>
                <a:lnTo>
                  <a:pt x="230428" y="65976"/>
                </a:lnTo>
                <a:lnTo>
                  <a:pt x="219075" y="52679"/>
                </a:lnTo>
                <a:lnTo>
                  <a:pt x="219373" y="50609"/>
                </a:lnTo>
                <a:close/>
              </a:path>
              <a:path w="231140" h="285114">
                <a:moveTo>
                  <a:pt x="219647" y="48704"/>
                </a:moveTo>
                <a:lnTo>
                  <a:pt x="148513" y="48704"/>
                </a:lnTo>
                <a:lnTo>
                  <a:pt x="152323" y="51320"/>
                </a:lnTo>
                <a:lnTo>
                  <a:pt x="153974" y="52070"/>
                </a:lnTo>
                <a:lnTo>
                  <a:pt x="156476" y="53492"/>
                </a:lnTo>
                <a:lnTo>
                  <a:pt x="159588" y="53721"/>
                </a:lnTo>
                <a:lnTo>
                  <a:pt x="164134" y="53886"/>
                </a:lnTo>
                <a:lnTo>
                  <a:pt x="168008" y="50609"/>
                </a:lnTo>
                <a:lnTo>
                  <a:pt x="219373" y="50609"/>
                </a:lnTo>
                <a:lnTo>
                  <a:pt x="219647" y="48704"/>
                </a:lnTo>
                <a:close/>
              </a:path>
              <a:path w="231140" h="285114">
                <a:moveTo>
                  <a:pt x="220536" y="42659"/>
                </a:moveTo>
                <a:lnTo>
                  <a:pt x="128397" y="42659"/>
                </a:lnTo>
                <a:lnTo>
                  <a:pt x="128523" y="43662"/>
                </a:lnTo>
                <a:lnTo>
                  <a:pt x="138188" y="51511"/>
                </a:lnTo>
                <a:lnTo>
                  <a:pt x="142176" y="50711"/>
                </a:lnTo>
                <a:lnTo>
                  <a:pt x="143649" y="50355"/>
                </a:lnTo>
                <a:lnTo>
                  <a:pt x="146215" y="49415"/>
                </a:lnTo>
                <a:lnTo>
                  <a:pt x="148513" y="48704"/>
                </a:lnTo>
                <a:lnTo>
                  <a:pt x="219647" y="48704"/>
                </a:lnTo>
                <a:lnTo>
                  <a:pt x="219769" y="47904"/>
                </a:lnTo>
                <a:lnTo>
                  <a:pt x="220408" y="44297"/>
                </a:lnTo>
                <a:lnTo>
                  <a:pt x="220536" y="42659"/>
                </a:lnTo>
                <a:close/>
              </a:path>
              <a:path w="231140" h="285114">
                <a:moveTo>
                  <a:pt x="208953" y="30226"/>
                </a:moveTo>
                <a:lnTo>
                  <a:pt x="205422" y="30416"/>
                </a:lnTo>
                <a:lnTo>
                  <a:pt x="202082" y="31864"/>
                </a:lnTo>
                <a:lnTo>
                  <a:pt x="200190" y="32791"/>
                </a:lnTo>
                <a:lnTo>
                  <a:pt x="196481" y="34683"/>
                </a:lnTo>
                <a:lnTo>
                  <a:pt x="193268" y="36283"/>
                </a:lnTo>
                <a:lnTo>
                  <a:pt x="219086" y="36283"/>
                </a:lnTo>
                <a:lnTo>
                  <a:pt x="218186" y="34582"/>
                </a:lnTo>
                <a:lnTo>
                  <a:pt x="213817" y="30594"/>
                </a:lnTo>
                <a:lnTo>
                  <a:pt x="208953" y="30226"/>
                </a:lnTo>
                <a:close/>
              </a:path>
              <a:path w="231140" h="285114">
                <a:moveTo>
                  <a:pt x="179324" y="30772"/>
                </a:moveTo>
                <a:lnTo>
                  <a:pt x="178435" y="30899"/>
                </a:lnTo>
                <a:lnTo>
                  <a:pt x="179794" y="30899"/>
                </a:lnTo>
                <a:lnTo>
                  <a:pt x="179324" y="30772"/>
                </a:lnTo>
                <a:close/>
              </a:path>
              <a:path w="231140" h="285114">
                <a:moveTo>
                  <a:pt x="152501" y="0"/>
                </a:moveTo>
                <a:lnTo>
                  <a:pt x="149072" y="1282"/>
                </a:lnTo>
                <a:lnTo>
                  <a:pt x="146469" y="2908"/>
                </a:lnTo>
                <a:lnTo>
                  <a:pt x="143179" y="6692"/>
                </a:lnTo>
                <a:lnTo>
                  <a:pt x="141274" y="9474"/>
                </a:lnTo>
                <a:lnTo>
                  <a:pt x="135356" y="9817"/>
                </a:lnTo>
                <a:lnTo>
                  <a:pt x="132702" y="10287"/>
                </a:lnTo>
                <a:lnTo>
                  <a:pt x="130848" y="11226"/>
                </a:lnTo>
                <a:lnTo>
                  <a:pt x="127000" y="13449"/>
                </a:lnTo>
                <a:lnTo>
                  <a:pt x="125818" y="16243"/>
                </a:lnTo>
                <a:lnTo>
                  <a:pt x="176006" y="16243"/>
                </a:lnTo>
                <a:lnTo>
                  <a:pt x="174040" y="14503"/>
                </a:lnTo>
                <a:lnTo>
                  <a:pt x="171107" y="13766"/>
                </a:lnTo>
                <a:lnTo>
                  <a:pt x="168300" y="12877"/>
                </a:lnTo>
                <a:lnTo>
                  <a:pt x="166014" y="12369"/>
                </a:lnTo>
                <a:lnTo>
                  <a:pt x="165265" y="10058"/>
                </a:lnTo>
                <a:lnTo>
                  <a:pt x="163829" y="6527"/>
                </a:lnTo>
                <a:lnTo>
                  <a:pt x="155447" y="304"/>
                </a:lnTo>
                <a:lnTo>
                  <a:pt x="15250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grpSp>
        <p:nvGrpSpPr>
          <p:cNvPr id="74" name="Group 144"/>
          <p:cNvGrpSpPr>
            <a:grpSpLocks/>
          </p:cNvGrpSpPr>
          <p:nvPr/>
        </p:nvGrpSpPr>
        <p:grpSpPr bwMode="auto">
          <a:xfrm>
            <a:off x="1001712" y="2101453"/>
            <a:ext cx="292100" cy="232172"/>
            <a:chOff x="278805" y="2260652"/>
            <a:chExt cx="292130" cy="309790"/>
          </a:xfrm>
        </p:grpSpPr>
        <p:sp>
          <p:nvSpPr>
            <p:cNvPr id="75" name="object 73"/>
            <p:cNvSpPr>
              <a:spLocks/>
            </p:cNvSpPr>
            <p:nvPr/>
          </p:nvSpPr>
          <p:spPr bwMode="auto">
            <a:xfrm>
              <a:off x="278805" y="2260652"/>
              <a:ext cx="292130" cy="309790"/>
            </a:xfrm>
            <a:custGeom>
              <a:avLst/>
              <a:gdLst>
                <a:gd name="T0" fmla="*/ 213480 w 341630"/>
                <a:gd name="T1" fmla="*/ 254584 h 341630"/>
                <a:gd name="T2" fmla="*/ 0 w 341630"/>
                <a:gd name="T3" fmla="*/ 254584 h 341630"/>
                <a:gd name="T4" fmla="*/ 0 w 341630"/>
                <a:gd name="T5" fmla="*/ 0 h 341630"/>
                <a:gd name="T6" fmla="*/ 213480 w 341630"/>
                <a:gd name="T7" fmla="*/ 0 h 341630"/>
                <a:gd name="T8" fmla="*/ 213480 w 341630"/>
                <a:gd name="T9" fmla="*/ 254584 h 3416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1630" h="341630">
                  <a:moveTo>
                    <a:pt x="341426" y="341426"/>
                  </a:moveTo>
                  <a:lnTo>
                    <a:pt x="0" y="341426"/>
                  </a:lnTo>
                  <a:lnTo>
                    <a:pt x="0" y="0"/>
                  </a:lnTo>
                  <a:lnTo>
                    <a:pt x="341426" y="0"/>
                  </a:lnTo>
                  <a:lnTo>
                    <a:pt x="341426" y="341426"/>
                  </a:lnTo>
                  <a:close/>
                </a:path>
              </a:pathLst>
            </a:custGeom>
            <a:solidFill>
              <a:srgbClr val="004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76" name="object 76"/>
            <p:cNvSpPr>
              <a:spLocks/>
            </p:cNvSpPr>
            <p:nvPr/>
          </p:nvSpPr>
          <p:spPr bwMode="auto">
            <a:xfrm>
              <a:off x="334363" y="2326411"/>
              <a:ext cx="160183" cy="204416"/>
            </a:xfrm>
            <a:custGeom>
              <a:avLst/>
              <a:gdLst>
                <a:gd name="T0" fmla="*/ 20188 w 187325"/>
                <a:gd name="T1" fmla="*/ 144663 h 225425"/>
                <a:gd name="T2" fmla="*/ 29397 w 187325"/>
                <a:gd name="T3" fmla="*/ 154925 h 225425"/>
                <a:gd name="T4" fmla="*/ 21876 w 187325"/>
                <a:gd name="T5" fmla="*/ 131592 h 225425"/>
                <a:gd name="T6" fmla="*/ 17051 w 187325"/>
                <a:gd name="T7" fmla="*/ 119540 h 225425"/>
                <a:gd name="T8" fmla="*/ 11998 w 187325"/>
                <a:gd name="T9" fmla="*/ 108154 h 225425"/>
                <a:gd name="T10" fmla="*/ 0 w 187325"/>
                <a:gd name="T11" fmla="*/ 83893 h 225425"/>
                <a:gd name="T12" fmla="*/ 42003 w 187325"/>
                <a:gd name="T13" fmla="*/ 150788 h 225425"/>
                <a:gd name="T14" fmla="*/ 52276 w 187325"/>
                <a:gd name="T15" fmla="*/ 154925 h 225425"/>
                <a:gd name="T16" fmla="*/ 41556 w 187325"/>
                <a:gd name="T17" fmla="*/ 127511 h 225425"/>
                <a:gd name="T18" fmla="*/ 56209 w 187325"/>
                <a:gd name="T19" fmla="*/ 146745 h 225425"/>
                <a:gd name="T20" fmla="*/ 66131 w 187325"/>
                <a:gd name="T21" fmla="*/ 144216 h 225425"/>
                <a:gd name="T22" fmla="*/ 90382 w 187325"/>
                <a:gd name="T23" fmla="*/ 139045 h 225425"/>
                <a:gd name="T24" fmla="*/ 87628 w 187325"/>
                <a:gd name="T25" fmla="*/ 144216 h 225425"/>
                <a:gd name="T26" fmla="*/ 88404 w 187325"/>
                <a:gd name="T27" fmla="*/ 115484 h 225425"/>
                <a:gd name="T28" fmla="*/ 102237 w 187325"/>
                <a:gd name="T29" fmla="*/ 138951 h 225425"/>
                <a:gd name="T30" fmla="*/ 108453 w 187325"/>
                <a:gd name="T31" fmla="*/ 116151 h 225425"/>
                <a:gd name="T32" fmla="*/ 112291 w 187325"/>
                <a:gd name="T33" fmla="*/ 113951 h 225425"/>
                <a:gd name="T34" fmla="*/ 37004 w 187325"/>
                <a:gd name="T35" fmla="*/ 125039 h 225425"/>
                <a:gd name="T36" fmla="*/ 41556 w 187325"/>
                <a:gd name="T37" fmla="*/ 127511 h 225425"/>
                <a:gd name="T38" fmla="*/ 35948 w 187325"/>
                <a:gd name="T39" fmla="*/ 104007 h 225425"/>
                <a:gd name="T40" fmla="*/ 40632 w 187325"/>
                <a:gd name="T41" fmla="*/ 123675 h 225425"/>
                <a:gd name="T42" fmla="*/ 62891 w 187325"/>
                <a:gd name="T43" fmla="*/ 121119 h 225425"/>
                <a:gd name="T44" fmla="*/ 59636 w 187325"/>
                <a:gd name="T45" fmla="*/ 97757 h 225425"/>
                <a:gd name="T46" fmla="*/ 62105 w 187325"/>
                <a:gd name="T47" fmla="*/ 115408 h 225425"/>
                <a:gd name="T48" fmla="*/ 112275 w 187325"/>
                <a:gd name="T49" fmla="*/ 109755 h 225425"/>
                <a:gd name="T50" fmla="*/ 30228 w 187325"/>
                <a:gd name="T51" fmla="*/ 80001 h 225425"/>
                <a:gd name="T52" fmla="*/ 13181 w 187325"/>
                <a:gd name="T53" fmla="*/ 108154 h 225425"/>
                <a:gd name="T54" fmla="*/ 46839 w 187325"/>
                <a:gd name="T55" fmla="*/ 99424 h 225425"/>
                <a:gd name="T56" fmla="*/ 105629 w 187325"/>
                <a:gd name="T57" fmla="*/ 84168 h 225425"/>
                <a:gd name="T58" fmla="*/ 87357 w 187325"/>
                <a:gd name="T59" fmla="*/ 105692 h 225425"/>
                <a:gd name="T60" fmla="*/ 46898 w 187325"/>
                <a:gd name="T61" fmla="*/ 73552 h 225425"/>
                <a:gd name="T62" fmla="*/ 53290 w 187325"/>
                <a:gd name="T63" fmla="*/ 97757 h 225425"/>
                <a:gd name="T64" fmla="*/ 85818 w 187325"/>
                <a:gd name="T65" fmla="*/ 90958 h 225425"/>
                <a:gd name="T66" fmla="*/ 83204 w 187325"/>
                <a:gd name="T67" fmla="*/ 66194 h 225425"/>
                <a:gd name="T68" fmla="*/ 85747 w 187325"/>
                <a:gd name="T69" fmla="*/ 90276 h 225425"/>
                <a:gd name="T70" fmla="*/ 113449 w 187325"/>
                <a:gd name="T71" fmla="*/ 82946 h 225425"/>
                <a:gd name="T72" fmla="*/ 28762 w 187325"/>
                <a:gd name="T73" fmla="*/ 73845 h 225425"/>
                <a:gd name="T74" fmla="*/ 9408 w 187325"/>
                <a:gd name="T75" fmla="*/ 82223 h 225425"/>
                <a:gd name="T76" fmla="*/ 29706 w 187325"/>
                <a:gd name="T77" fmla="*/ 77805 h 225425"/>
                <a:gd name="T78" fmla="*/ 28762 w 187325"/>
                <a:gd name="T79" fmla="*/ 73845 h 225425"/>
                <a:gd name="T80" fmla="*/ 105927 w 187325"/>
                <a:gd name="T81" fmla="*/ 66194 h 225425"/>
                <a:gd name="T82" fmla="*/ 115316 w 187325"/>
                <a:gd name="T83" fmla="*/ 56727 h 225425"/>
                <a:gd name="T84" fmla="*/ 39425 w 187325"/>
                <a:gd name="T85" fmla="*/ 14264 h 225425"/>
                <a:gd name="T86" fmla="*/ 36726 w 187325"/>
                <a:gd name="T87" fmla="*/ 65569 h 225425"/>
                <a:gd name="T88" fmla="*/ 44533 w 187325"/>
                <a:gd name="T89" fmla="*/ 74157 h 225425"/>
                <a:gd name="T90" fmla="*/ 56428 w 187325"/>
                <a:gd name="T91" fmla="*/ 71052 h 225425"/>
                <a:gd name="T92" fmla="*/ 45729 w 187325"/>
                <a:gd name="T93" fmla="*/ 21339 h 225425"/>
                <a:gd name="T94" fmla="*/ 54291 w 187325"/>
                <a:gd name="T95" fmla="*/ 0 h 225425"/>
                <a:gd name="T96" fmla="*/ 56428 w 187325"/>
                <a:gd name="T97" fmla="*/ 71052 h 225425"/>
                <a:gd name="T98" fmla="*/ 55101 w 187325"/>
                <a:gd name="T99" fmla="*/ 65237 h 225425"/>
                <a:gd name="T100" fmla="*/ 59899 w 187325"/>
                <a:gd name="T101" fmla="*/ 20043 h 225425"/>
                <a:gd name="T102" fmla="*/ 65742 w 187325"/>
                <a:gd name="T103" fmla="*/ 61430 h 225425"/>
                <a:gd name="T104" fmla="*/ 95723 w 187325"/>
                <a:gd name="T105" fmla="*/ 59620 h 225425"/>
                <a:gd name="T106" fmla="*/ 80393 w 187325"/>
                <a:gd name="T107" fmla="*/ 55815 h 225425"/>
                <a:gd name="T108" fmla="*/ 116968 w 187325"/>
                <a:gd name="T109" fmla="*/ 38287 h 225425"/>
                <a:gd name="T110" fmla="*/ 80393 w 187325"/>
                <a:gd name="T111" fmla="*/ 55815 h 225425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87325" h="225425">
                  <a:moveTo>
                    <a:pt x="0" y="112509"/>
                  </a:moveTo>
                  <a:lnTo>
                    <a:pt x="12029" y="140329"/>
                  </a:lnTo>
                  <a:lnTo>
                    <a:pt x="23188" y="166614"/>
                  </a:lnTo>
                  <a:lnTo>
                    <a:pt x="32287" y="194008"/>
                  </a:lnTo>
                  <a:lnTo>
                    <a:pt x="38138" y="225158"/>
                  </a:lnTo>
                  <a:lnTo>
                    <a:pt x="65725" y="213220"/>
                  </a:lnTo>
                  <a:lnTo>
                    <a:pt x="83607" y="207771"/>
                  </a:lnTo>
                  <a:lnTo>
                    <a:pt x="47015" y="207771"/>
                  </a:lnTo>
                  <a:lnTo>
                    <a:pt x="44302" y="199726"/>
                  </a:lnTo>
                  <a:lnTo>
                    <a:pt x="41387" y="191835"/>
                  </a:lnTo>
                  <a:lnTo>
                    <a:pt x="38126" y="183734"/>
                  </a:lnTo>
                  <a:lnTo>
                    <a:pt x="34988" y="176479"/>
                  </a:lnTo>
                  <a:lnTo>
                    <a:pt x="39038" y="175615"/>
                  </a:lnTo>
                  <a:lnTo>
                    <a:pt x="34594" y="175615"/>
                  </a:lnTo>
                  <a:lnTo>
                    <a:pt x="30900" y="167690"/>
                  </a:lnTo>
                  <a:lnTo>
                    <a:pt x="27270" y="160315"/>
                  </a:lnTo>
                  <a:lnTo>
                    <a:pt x="23393" y="152819"/>
                  </a:lnTo>
                  <a:lnTo>
                    <a:pt x="19392" y="145414"/>
                  </a:lnTo>
                  <a:lnTo>
                    <a:pt x="21081" y="145046"/>
                  </a:lnTo>
                  <a:lnTo>
                    <a:pt x="19189" y="145046"/>
                  </a:lnTo>
                  <a:lnTo>
                    <a:pt x="14462" y="136677"/>
                  </a:lnTo>
                  <a:lnTo>
                    <a:pt x="9771" y="128654"/>
                  </a:lnTo>
                  <a:lnTo>
                    <a:pt x="4914" y="120561"/>
                  </a:lnTo>
                  <a:lnTo>
                    <a:pt x="0" y="112509"/>
                  </a:lnTo>
                  <a:close/>
                </a:path>
                <a:path w="187325" h="225425">
                  <a:moveTo>
                    <a:pt x="66461" y="171005"/>
                  </a:moveTo>
                  <a:lnTo>
                    <a:pt x="60655" y="171005"/>
                  </a:lnTo>
                  <a:lnTo>
                    <a:pt x="73863" y="200545"/>
                  </a:lnTo>
                  <a:lnTo>
                    <a:pt x="67176" y="202221"/>
                  </a:lnTo>
                  <a:lnTo>
                    <a:pt x="60482" y="203987"/>
                  </a:lnTo>
                  <a:lnTo>
                    <a:pt x="53766" y="205839"/>
                  </a:lnTo>
                  <a:lnTo>
                    <a:pt x="47015" y="207771"/>
                  </a:lnTo>
                  <a:lnTo>
                    <a:pt x="83607" y="207771"/>
                  </a:lnTo>
                  <a:lnTo>
                    <a:pt x="92965" y="204920"/>
                  </a:lnTo>
                  <a:lnTo>
                    <a:pt x="112001" y="200317"/>
                  </a:lnTo>
                  <a:lnTo>
                    <a:pt x="74803" y="200317"/>
                  </a:lnTo>
                  <a:lnTo>
                    <a:pt x="66461" y="171005"/>
                  </a:lnTo>
                  <a:close/>
                </a:path>
                <a:path w="187325" h="225425">
                  <a:moveTo>
                    <a:pt x="100770" y="163550"/>
                  </a:moveTo>
                  <a:lnTo>
                    <a:pt x="95440" y="163550"/>
                  </a:lnTo>
                  <a:lnTo>
                    <a:pt x="104914" y="193598"/>
                  </a:lnTo>
                  <a:lnTo>
                    <a:pt x="89896" y="196800"/>
                  </a:lnTo>
                  <a:lnTo>
                    <a:pt x="74803" y="200317"/>
                  </a:lnTo>
                  <a:lnTo>
                    <a:pt x="112001" y="200317"/>
                  </a:lnTo>
                  <a:lnTo>
                    <a:pt x="140146" y="193408"/>
                  </a:lnTo>
                  <a:lnTo>
                    <a:pt x="105765" y="193408"/>
                  </a:lnTo>
                  <a:lnTo>
                    <a:pt x="100770" y="163550"/>
                  </a:lnTo>
                  <a:close/>
                </a:path>
                <a:path w="187325" h="225425">
                  <a:moveTo>
                    <a:pt x="141388" y="154876"/>
                  </a:moveTo>
                  <a:lnTo>
                    <a:pt x="136055" y="154876"/>
                  </a:lnTo>
                  <a:lnTo>
                    <a:pt x="144551" y="186474"/>
                  </a:lnTo>
                  <a:lnTo>
                    <a:pt x="125210" y="189726"/>
                  </a:lnTo>
                  <a:lnTo>
                    <a:pt x="115503" y="191508"/>
                  </a:lnTo>
                  <a:lnTo>
                    <a:pt x="105765" y="193408"/>
                  </a:lnTo>
                  <a:lnTo>
                    <a:pt x="140146" y="193408"/>
                  </a:lnTo>
                  <a:lnTo>
                    <a:pt x="146011" y="191960"/>
                  </a:lnTo>
                  <a:lnTo>
                    <a:pt x="163511" y="186347"/>
                  </a:lnTo>
                  <a:lnTo>
                    <a:pt x="145300" y="186347"/>
                  </a:lnTo>
                  <a:lnTo>
                    <a:pt x="141388" y="154876"/>
                  </a:lnTo>
                  <a:close/>
                </a:path>
                <a:path w="187325" h="225425">
                  <a:moveTo>
                    <a:pt x="179882" y="181368"/>
                  </a:moveTo>
                  <a:lnTo>
                    <a:pt x="162615" y="183734"/>
                  </a:lnTo>
                  <a:lnTo>
                    <a:pt x="145300" y="186347"/>
                  </a:lnTo>
                  <a:lnTo>
                    <a:pt x="163511" y="186347"/>
                  </a:lnTo>
                  <a:lnTo>
                    <a:pt x="179882" y="181368"/>
                  </a:lnTo>
                  <a:close/>
                </a:path>
                <a:path w="187325" h="225425">
                  <a:moveTo>
                    <a:pt x="179565" y="147192"/>
                  </a:moveTo>
                  <a:lnTo>
                    <a:pt x="171970" y="147192"/>
                  </a:lnTo>
                  <a:lnTo>
                    <a:pt x="173453" y="155770"/>
                  </a:lnTo>
                  <a:lnTo>
                    <a:pt x="175260" y="164342"/>
                  </a:lnTo>
                  <a:lnTo>
                    <a:pt x="177399" y="172883"/>
                  </a:lnTo>
                  <a:lnTo>
                    <a:pt x="179882" y="181368"/>
                  </a:lnTo>
                  <a:lnTo>
                    <a:pt x="179590" y="152819"/>
                  </a:lnTo>
                  <a:lnTo>
                    <a:pt x="179565" y="147192"/>
                  </a:lnTo>
                  <a:close/>
                </a:path>
                <a:path w="187325" h="225425">
                  <a:moveTo>
                    <a:pt x="57492" y="139484"/>
                  </a:moveTo>
                  <a:lnTo>
                    <a:pt x="46583" y="139484"/>
                  </a:lnTo>
                  <a:lnTo>
                    <a:pt x="59182" y="167690"/>
                  </a:lnTo>
                  <a:lnTo>
                    <a:pt x="34594" y="175615"/>
                  </a:lnTo>
                  <a:lnTo>
                    <a:pt x="39038" y="175615"/>
                  </a:lnTo>
                  <a:lnTo>
                    <a:pt x="60655" y="171005"/>
                  </a:lnTo>
                  <a:lnTo>
                    <a:pt x="66461" y="171005"/>
                  </a:lnTo>
                  <a:lnTo>
                    <a:pt x="66128" y="169837"/>
                  </a:lnTo>
                  <a:lnTo>
                    <a:pt x="84663" y="165861"/>
                  </a:lnTo>
                  <a:lnTo>
                    <a:pt x="64985" y="165861"/>
                  </a:lnTo>
                  <a:lnTo>
                    <a:pt x="57492" y="139484"/>
                  </a:lnTo>
                  <a:close/>
                </a:path>
                <a:path w="187325" h="225425">
                  <a:moveTo>
                    <a:pt x="95377" y="131102"/>
                  </a:moveTo>
                  <a:lnTo>
                    <a:pt x="85229" y="131102"/>
                  </a:lnTo>
                  <a:lnTo>
                    <a:pt x="93281" y="156730"/>
                  </a:lnTo>
                  <a:lnTo>
                    <a:pt x="64985" y="165861"/>
                  </a:lnTo>
                  <a:lnTo>
                    <a:pt x="84663" y="165861"/>
                  </a:lnTo>
                  <a:lnTo>
                    <a:pt x="95440" y="163550"/>
                  </a:lnTo>
                  <a:lnTo>
                    <a:pt x="100770" y="163550"/>
                  </a:lnTo>
                  <a:lnTo>
                    <a:pt x="100584" y="162432"/>
                  </a:lnTo>
                  <a:lnTo>
                    <a:pt x="136055" y="154876"/>
                  </a:lnTo>
                  <a:lnTo>
                    <a:pt x="141388" y="154876"/>
                  </a:lnTo>
                  <a:lnTo>
                    <a:pt x="99326" y="154774"/>
                  </a:lnTo>
                  <a:lnTo>
                    <a:pt x="95377" y="131102"/>
                  </a:lnTo>
                  <a:close/>
                </a:path>
                <a:path w="187325" h="225425">
                  <a:moveTo>
                    <a:pt x="137251" y="121983"/>
                  </a:moveTo>
                  <a:lnTo>
                    <a:pt x="127165" y="121983"/>
                  </a:lnTo>
                  <a:lnTo>
                    <a:pt x="133108" y="143929"/>
                  </a:lnTo>
                  <a:lnTo>
                    <a:pt x="99326" y="154774"/>
                  </a:lnTo>
                  <a:lnTo>
                    <a:pt x="141375" y="154774"/>
                  </a:lnTo>
                  <a:lnTo>
                    <a:pt x="141249" y="153758"/>
                  </a:lnTo>
                  <a:lnTo>
                    <a:pt x="171970" y="147192"/>
                  </a:lnTo>
                  <a:lnTo>
                    <a:pt x="179565" y="147192"/>
                  </a:lnTo>
                  <a:lnTo>
                    <a:pt x="179850" y="141744"/>
                  </a:lnTo>
                  <a:lnTo>
                    <a:pt x="139712" y="141744"/>
                  </a:lnTo>
                  <a:lnTo>
                    <a:pt x="137251" y="121983"/>
                  </a:lnTo>
                  <a:close/>
                </a:path>
                <a:path w="187325" h="225425">
                  <a:moveTo>
                    <a:pt x="48345" y="107289"/>
                  </a:moveTo>
                  <a:lnTo>
                    <a:pt x="32169" y="107289"/>
                  </a:lnTo>
                  <a:lnTo>
                    <a:pt x="45339" y="136677"/>
                  </a:lnTo>
                  <a:lnTo>
                    <a:pt x="19189" y="145046"/>
                  </a:lnTo>
                  <a:lnTo>
                    <a:pt x="21081" y="145046"/>
                  </a:lnTo>
                  <a:lnTo>
                    <a:pt x="46583" y="139484"/>
                  </a:lnTo>
                  <a:lnTo>
                    <a:pt x="57492" y="139484"/>
                  </a:lnTo>
                  <a:lnTo>
                    <a:pt x="56857" y="137248"/>
                  </a:lnTo>
                  <a:lnTo>
                    <a:pt x="74912" y="133337"/>
                  </a:lnTo>
                  <a:lnTo>
                    <a:pt x="55727" y="133337"/>
                  </a:lnTo>
                  <a:lnTo>
                    <a:pt x="48345" y="107289"/>
                  </a:lnTo>
                  <a:close/>
                </a:path>
                <a:path w="187325" h="225425">
                  <a:moveTo>
                    <a:pt x="181357" y="112877"/>
                  </a:moveTo>
                  <a:lnTo>
                    <a:pt x="168935" y="112877"/>
                  </a:lnTo>
                  <a:lnTo>
                    <a:pt x="169087" y="119100"/>
                  </a:lnTo>
                  <a:lnTo>
                    <a:pt x="169443" y="125475"/>
                  </a:lnTo>
                  <a:lnTo>
                    <a:pt x="170053" y="132003"/>
                  </a:lnTo>
                  <a:lnTo>
                    <a:pt x="139712" y="141744"/>
                  </a:lnTo>
                  <a:lnTo>
                    <a:pt x="179850" y="141744"/>
                  </a:lnTo>
                  <a:lnTo>
                    <a:pt x="181357" y="112877"/>
                  </a:lnTo>
                  <a:close/>
                </a:path>
                <a:path w="187325" h="225425">
                  <a:moveTo>
                    <a:pt x="89987" y="98640"/>
                  </a:moveTo>
                  <a:lnTo>
                    <a:pt x="75006" y="98640"/>
                  </a:lnTo>
                  <a:lnTo>
                    <a:pt x="83146" y="124498"/>
                  </a:lnTo>
                  <a:lnTo>
                    <a:pt x="55727" y="133337"/>
                  </a:lnTo>
                  <a:lnTo>
                    <a:pt x="74912" y="133337"/>
                  </a:lnTo>
                  <a:lnTo>
                    <a:pt x="85229" y="131102"/>
                  </a:lnTo>
                  <a:lnTo>
                    <a:pt x="95377" y="131102"/>
                  </a:lnTo>
                  <a:lnTo>
                    <a:pt x="95021" y="128968"/>
                  </a:lnTo>
                  <a:lnTo>
                    <a:pt x="127165" y="121983"/>
                  </a:lnTo>
                  <a:lnTo>
                    <a:pt x="137251" y="121983"/>
                  </a:lnTo>
                  <a:lnTo>
                    <a:pt x="137137" y="121069"/>
                  </a:lnTo>
                  <a:lnTo>
                    <a:pt x="93726" y="121069"/>
                  </a:lnTo>
                  <a:lnTo>
                    <a:pt x="89987" y="98640"/>
                  </a:lnTo>
                  <a:close/>
                </a:path>
                <a:path w="187325" h="225425">
                  <a:moveTo>
                    <a:pt x="133070" y="88772"/>
                  </a:moveTo>
                  <a:lnTo>
                    <a:pt x="118262" y="88772"/>
                  </a:lnTo>
                  <a:lnTo>
                    <a:pt x="124320" y="111239"/>
                  </a:lnTo>
                  <a:lnTo>
                    <a:pt x="93726" y="121069"/>
                  </a:lnTo>
                  <a:lnTo>
                    <a:pt x="137137" y="121069"/>
                  </a:lnTo>
                  <a:lnTo>
                    <a:pt x="136982" y="119824"/>
                  </a:lnTo>
                  <a:lnTo>
                    <a:pt x="168935" y="112877"/>
                  </a:lnTo>
                  <a:lnTo>
                    <a:pt x="181357" y="112877"/>
                  </a:lnTo>
                  <a:lnTo>
                    <a:pt x="181443" y="111239"/>
                  </a:lnTo>
                  <a:lnTo>
                    <a:pt x="181723" y="107645"/>
                  </a:lnTo>
                  <a:lnTo>
                    <a:pt x="135445" y="107645"/>
                  </a:lnTo>
                  <a:lnTo>
                    <a:pt x="133070" y="88772"/>
                  </a:lnTo>
                  <a:close/>
                </a:path>
                <a:path w="187325" h="225425">
                  <a:moveTo>
                    <a:pt x="45999" y="99034"/>
                  </a:moveTo>
                  <a:lnTo>
                    <a:pt x="43294" y="100241"/>
                  </a:lnTo>
                  <a:lnTo>
                    <a:pt x="0" y="112509"/>
                  </a:lnTo>
                  <a:lnTo>
                    <a:pt x="7223" y="111493"/>
                  </a:lnTo>
                  <a:lnTo>
                    <a:pt x="15046" y="110270"/>
                  </a:lnTo>
                  <a:lnTo>
                    <a:pt x="23388" y="108862"/>
                  </a:lnTo>
                  <a:lnTo>
                    <a:pt x="32169" y="107289"/>
                  </a:lnTo>
                  <a:lnTo>
                    <a:pt x="48345" y="107289"/>
                  </a:lnTo>
                  <a:lnTo>
                    <a:pt x="47510" y="104343"/>
                  </a:lnTo>
                  <a:lnTo>
                    <a:pt x="68009" y="100144"/>
                  </a:lnTo>
                  <a:lnTo>
                    <a:pt x="71224" y="99453"/>
                  </a:lnTo>
                  <a:lnTo>
                    <a:pt x="46126" y="99453"/>
                  </a:lnTo>
                  <a:lnTo>
                    <a:pt x="45999" y="99034"/>
                  </a:lnTo>
                  <a:close/>
                </a:path>
                <a:path w="187325" h="225425">
                  <a:moveTo>
                    <a:pt x="184548" y="74968"/>
                  </a:moveTo>
                  <a:lnTo>
                    <a:pt x="171132" y="74968"/>
                  </a:lnTo>
                  <a:lnTo>
                    <a:pt x="170103" y="81635"/>
                  </a:lnTo>
                  <a:lnTo>
                    <a:pt x="169413" y="88772"/>
                  </a:lnTo>
                  <a:lnTo>
                    <a:pt x="169087" y="96824"/>
                  </a:lnTo>
                  <a:lnTo>
                    <a:pt x="135445" y="107645"/>
                  </a:lnTo>
                  <a:lnTo>
                    <a:pt x="181723" y="107645"/>
                  </a:lnTo>
                  <a:lnTo>
                    <a:pt x="184429" y="76076"/>
                  </a:lnTo>
                  <a:lnTo>
                    <a:pt x="184548" y="74968"/>
                  </a:lnTo>
                  <a:close/>
                </a:path>
                <a:path w="187325" h="225425">
                  <a:moveTo>
                    <a:pt x="86829" y="0"/>
                  </a:moveTo>
                  <a:lnTo>
                    <a:pt x="73229" y="4214"/>
                  </a:lnTo>
                  <a:lnTo>
                    <a:pt x="63053" y="19130"/>
                  </a:lnTo>
                  <a:lnTo>
                    <a:pt x="57267" y="42446"/>
                  </a:lnTo>
                  <a:lnTo>
                    <a:pt x="56832" y="71856"/>
                  </a:lnTo>
                  <a:lnTo>
                    <a:pt x="57480" y="80035"/>
                  </a:lnTo>
                  <a:lnTo>
                    <a:pt x="58737" y="87934"/>
                  </a:lnTo>
                  <a:lnTo>
                    <a:pt x="60401" y="95288"/>
                  </a:lnTo>
                  <a:lnTo>
                    <a:pt x="60394" y="95465"/>
                  </a:lnTo>
                  <a:lnTo>
                    <a:pt x="46126" y="99453"/>
                  </a:lnTo>
                  <a:lnTo>
                    <a:pt x="71224" y="99453"/>
                  </a:lnTo>
                  <a:lnTo>
                    <a:pt x="75006" y="98640"/>
                  </a:lnTo>
                  <a:lnTo>
                    <a:pt x="89987" y="98640"/>
                  </a:lnTo>
                  <a:lnTo>
                    <a:pt x="89458" y="95465"/>
                  </a:lnTo>
                  <a:lnTo>
                    <a:pt x="90247" y="95288"/>
                  </a:lnTo>
                  <a:lnTo>
                    <a:pt x="61061" y="95288"/>
                  </a:lnTo>
                  <a:lnTo>
                    <a:pt x="60543" y="67105"/>
                  </a:lnTo>
                  <a:lnTo>
                    <a:pt x="64809" y="44121"/>
                  </a:lnTo>
                  <a:lnTo>
                    <a:pt x="73136" y="28617"/>
                  </a:lnTo>
                  <a:lnTo>
                    <a:pt x="84797" y="22872"/>
                  </a:lnTo>
                  <a:lnTo>
                    <a:pt x="112595" y="22872"/>
                  </a:lnTo>
                  <a:lnTo>
                    <a:pt x="100707" y="7143"/>
                  </a:lnTo>
                  <a:lnTo>
                    <a:pt x="86829" y="0"/>
                  </a:lnTo>
                  <a:close/>
                </a:path>
                <a:path w="187325" h="225425">
                  <a:moveTo>
                    <a:pt x="88099" y="87350"/>
                  </a:moveTo>
                  <a:lnTo>
                    <a:pt x="87020" y="87845"/>
                  </a:lnTo>
                  <a:lnTo>
                    <a:pt x="61061" y="95288"/>
                  </a:lnTo>
                  <a:lnTo>
                    <a:pt x="90247" y="95288"/>
                  </a:lnTo>
                  <a:lnTo>
                    <a:pt x="118262" y="88772"/>
                  </a:lnTo>
                  <a:lnTo>
                    <a:pt x="133070" y="88772"/>
                  </a:lnTo>
                  <a:lnTo>
                    <a:pt x="132908" y="87490"/>
                  </a:lnTo>
                  <a:lnTo>
                    <a:pt x="88125" y="87490"/>
                  </a:lnTo>
                  <a:lnTo>
                    <a:pt x="88099" y="87350"/>
                  </a:lnTo>
                  <a:close/>
                </a:path>
                <a:path w="187325" h="225425">
                  <a:moveTo>
                    <a:pt x="112595" y="22872"/>
                  </a:moveTo>
                  <a:lnTo>
                    <a:pt x="84797" y="22872"/>
                  </a:lnTo>
                  <a:lnTo>
                    <a:pt x="95799" y="26880"/>
                  </a:lnTo>
                  <a:lnTo>
                    <a:pt x="106162" y="38173"/>
                  </a:lnTo>
                  <a:lnTo>
                    <a:pt x="115130" y="55366"/>
                  </a:lnTo>
                  <a:lnTo>
                    <a:pt x="121945" y="77076"/>
                  </a:lnTo>
                  <a:lnTo>
                    <a:pt x="105144" y="82383"/>
                  </a:lnTo>
                  <a:lnTo>
                    <a:pt x="88125" y="87490"/>
                  </a:lnTo>
                  <a:lnTo>
                    <a:pt x="132908" y="87490"/>
                  </a:lnTo>
                  <a:lnTo>
                    <a:pt x="132626" y="85242"/>
                  </a:lnTo>
                  <a:lnTo>
                    <a:pt x="153093" y="79957"/>
                  </a:lnTo>
                  <a:lnTo>
                    <a:pt x="162463" y="77411"/>
                  </a:lnTo>
                  <a:lnTo>
                    <a:pt x="171132" y="74968"/>
                  </a:lnTo>
                  <a:lnTo>
                    <a:pt x="184548" y="74968"/>
                  </a:lnTo>
                  <a:lnTo>
                    <a:pt x="128574" y="74853"/>
                  </a:lnTo>
                  <a:lnTo>
                    <a:pt x="122755" y="46829"/>
                  </a:lnTo>
                  <a:lnTo>
                    <a:pt x="113074" y="23506"/>
                  </a:lnTo>
                  <a:lnTo>
                    <a:pt x="112595" y="22872"/>
                  </a:lnTo>
                  <a:close/>
                </a:path>
                <a:path w="187325" h="225425">
                  <a:moveTo>
                    <a:pt x="187071" y="51346"/>
                  </a:moveTo>
                  <a:lnTo>
                    <a:pt x="174351" y="57444"/>
                  </a:lnTo>
                  <a:lnTo>
                    <a:pt x="160175" y="63404"/>
                  </a:lnTo>
                  <a:lnTo>
                    <a:pt x="144822" y="69212"/>
                  </a:lnTo>
                  <a:lnTo>
                    <a:pt x="128574" y="74853"/>
                  </a:lnTo>
                  <a:lnTo>
                    <a:pt x="184560" y="74853"/>
                  </a:lnTo>
                  <a:lnTo>
                    <a:pt x="187071" y="51346"/>
                  </a:lnTo>
                  <a:close/>
                </a:path>
              </a:pathLst>
            </a:custGeom>
            <a:solidFill>
              <a:srgbClr val="96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</p:grpSp>
      <p:sp>
        <p:nvSpPr>
          <p:cNvPr id="77" name="object 77"/>
          <p:cNvSpPr>
            <a:spLocks/>
          </p:cNvSpPr>
          <p:nvPr/>
        </p:nvSpPr>
        <p:spPr bwMode="auto">
          <a:xfrm>
            <a:off x="1111250" y="2126455"/>
            <a:ext cx="106362" cy="52388"/>
          </a:xfrm>
          <a:custGeom>
            <a:avLst/>
            <a:gdLst>
              <a:gd name="T0" fmla="*/ 50116 w 125095"/>
              <a:gd name="T1" fmla="*/ 22882 h 77469"/>
              <a:gd name="T2" fmla="*/ 49967 w 125095"/>
              <a:gd name="T3" fmla="*/ 26680 h 77469"/>
              <a:gd name="T4" fmla="*/ 51818 w 125095"/>
              <a:gd name="T5" fmla="*/ 34742 h 77469"/>
              <a:gd name="T6" fmla="*/ 45744 w 125095"/>
              <a:gd name="T7" fmla="*/ 41482 h 77469"/>
              <a:gd name="T8" fmla="*/ 45362 w 125095"/>
              <a:gd name="T9" fmla="*/ 43335 h 77469"/>
              <a:gd name="T10" fmla="*/ 58984 w 125095"/>
              <a:gd name="T11" fmla="*/ 53417 h 77469"/>
              <a:gd name="T12" fmla="*/ 60960 w 125095"/>
              <a:gd name="T13" fmla="*/ 56526 h 77469"/>
              <a:gd name="T14" fmla="*/ 61982 w 125095"/>
              <a:gd name="T15" fmla="*/ 56265 h 77469"/>
              <a:gd name="T16" fmla="*/ 63348 w 125095"/>
              <a:gd name="T17" fmla="*/ 53314 h 77469"/>
              <a:gd name="T18" fmla="*/ 66189 w 125095"/>
              <a:gd name="T19" fmla="*/ 46016 h 77469"/>
              <a:gd name="T20" fmla="*/ 75806 w 125095"/>
              <a:gd name="T21" fmla="*/ 44080 h 77469"/>
              <a:gd name="T22" fmla="*/ 76664 w 125095"/>
              <a:gd name="T23" fmla="*/ 42077 h 77469"/>
              <a:gd name="T24" fmla="*/ 69717 w 125095"/>
              <a:gd name="T25" fmla="*/ 29919 h 77469"/>
              <a:gd name="T26" fmla="*/ 56978 w 125095"/>
              <a:gd name="T27" fmla="*/ 25591 h 77469"/>
              <a:gd name="T28" fmla="*/ 51506 w 125095"/>
              <a:gd name="T29" fmla="*/ 22695 h 77469"/>
              <a:gd name="T30" fmla="*/ 68757 w 125095"/>
              <a:gd name="T31" fmla="*/ 22035 h 77469"/>
              <a:gd name="T32" fmla="*/ 64534 w 125095"/>
              <a:gd name="T33" fmla="*/ 24492 h 77469"/>
              <a:gd name="T34" fmla="*/ 70078 w 125095"/>
              <a:gd name="T35" fmla="*/ 27025 h 77469"/>
              <a:gd name="T36" fmla="*/ 70303 w 125095"/>
              <a:gd name="T37" fmla="*/ 22416 h 77469"/>
              <a:gd name="T38" fmla="*/ 33090 w 125095"/>
              <a:gd name="T39" fmla="*/ 20387 h 77469"/>
              <a:gd name="T40" fmla="*/ 38546 w 125095"/>
              <a:gd name="T41" fmla="*/ 24250 h 77469"/>
              <a:gd name="T42" fmla="*/ 40223 w 125095"/>
              <a:gd name="T43" fmla="*/ 24250 h 77469"/>
              <a:gd name="T44" fmla="*/ 35409 w 125095"/>
              <a:gd name="T45" fmla="*/ 37 h 77469"/>
              <a:gd name="T46" fmla="*/ 32669 w 125095"/>
              <a:gd name="T47" fmla="*/ 4039 h 77469"/>
              <a:gd name="T48" fmla="*/ 24051 w 125095"/>
              <a:gd name="T49" fmla="*/ 9151 h 77469"/>
              <a:gd name="T50" fmla="*/ 26400 w 125095"/>
              <a:gd name="T51" fmla="*/ 12428 h 77469"/>
              <a:gd name="T52" fmla="*/ 26013 w 125095"/>
              <a:gd name="T53" fmla="*/ 20387 h 77469"/>
              <a:gd name="T54" fmla="*/ 26331 w 125095"/>
              <a:gd name="T55" fmla="*/ 22585 h 77469"/>
              <a:gd name="T56" fmla="*/ 27610 w 125095"/>
              <a:gd name="T57" fmla="*/ 22454 h 77469"/>
              <a:gd name="T58" fmla="*/ 33090 w 125095"/>
              <a:gd name="T59" fmla="*/ 20387 h 77469"/>
              <a:gd name="T60" fmla="*/ 39984 w 125095"/>
              <a:gd name="T61" fmla="*/ 16076 h 77469"/>
              <a:gd name="T62" fmla="*/ 45730 w 125095"/>
              <a:gd name="T63" fmla="*/ 10910 h 77469"/>
              <a:gd name="T64" fmla="*/ 45136 w 125095"/>
              <a:gd name="T65" fmla="*/ 9803 h 77469"/>
              <a:gd name="T66" fmla="*/ 40881 w 125095"/>
              <a:gd name="T67" fmla="*/ 8462 h 77469"/>
              <a:gd name="T68" fmla="*/ 36931 w 125095"/>
              <a:gd name="T69" fmla="*/ 2419 h 77469"/>
              <a:gd name="T70" fmla="*/ 35901 w 125095"/>
              <a:gd name="T71" fmla="*/ 0 h 77469"/>
              <a:gd name="T72" fmla="*/ 6112 w 125095"/>
              <a:gd name="T73" fmla="*/ 6609 h 77469"/>
              <a:gd name="T74" fmla="*/ 2974 w 125095"/>
              <a:gd name="T75" fmla="*/ 12205 h 77469"/>
              <a:gd name="T76" fmla="*/ 226 w 125095"/>
              <a:gd name="T77" fmla="*/ 13462 h 77469"/>
              <a:gd name="T78" fmla="*/ 148 w 125095"/>
              <a:gd name="T79" fmla="*/ 14531 h 77469"/>
              <a:gd name="T80" fmla="*/ 2575 w 125095"/>
              <a:gd name="T81" fmla="*/ 16543 h 77469"/>
              <a:gd name="T82" fmla="*/ 3809 w 125095"/>
              <a:gd name="T83" fmla="*/ 22081 h 77469"/>
              <a:gd name="T84" fmla="*/ 4144 w 125095"/>
              <a:gd name="T85" fmla="*/ 23301 h 77469"/>
              <a:gd name="T86" fmla="*/ 4918 w 125095"/>
              <a:gd name="T87" fmla="*/ 23245 h 77469"/>
              <a:gd name="T88" fmla="*/ 8548 w 125095"/>
              <a:gd name="T89" fmla="*/ 20396 h 77469"/>
              <a:gd name="T90" fmla="*/ 12404 w 125095"/>
              <a:gd name="T91" fmla="*/ 16040 h 77469"/>
              <a:gd name="T92" fmla="*/ 15261 w 125095"/>
              <a:gd name="T93" fmla="*/ 11701 h 77469"/>
              <a:gd name="T94" fmla="*/ 9875 w 125095"/>
              <a:gd name="T95" fmla="*/ 10724 h 77469"/>
              <a:gd name="T96" fmla="*/ 6916 w 125095"/>
              <a:gd name="T97" fmla="*/ 6060 h 77469"/>
              <a:gd name="T98" fmla="*/ 8548 w 125095"/>
              <a:gd name="T99" fmla="*/ 20396 h 77469"/>
              <a:gd name="T100" fmla="*/ 12825 w 125095"/>
              <a:gd name="T101" fmla="*/ 21868 h 77469"/>
              <a:gd name="T102" fmla="*/ 14036 w 125095"/>
              <a:gd name="T103" fmla="*/ 21421 h 77469"/>
              <a:gd name="T104" fmla="*/ 14246 w 125095"/>
              <a:gd name="T105" fmla="*/ 10538 h 77469"/>
              <a:gd name="T106" fmla="*/ 14636 w 125095"/>
              <a:gd name="T107" fmla="*/ 10557 h 7746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125095" h="77469">
                <a:moveTo>
                  <a:pt x="82867" y="30708"/>
                </a:moveTo>
                <a:lnTo>
                  <a:pt x="82194" y="30810"/>
                </a:lnTo>
                <a:lnTo>
                  <a:pt x="81534" y="31216"/>
                </a:lnTo>
                <a:lnTo>
                  <a:pt x="81221" y="31788"/>
                </a:lnTo>
                <a:lnTo>
                  <a:pt x="81146" y="35229"/>
                </a:lnTo>
                <a:lnTo>
                  <a:pt x="81292" y="36398"/>
                </a:lnTo>
                <a:lnTo>
                  <a:pt x="81800" y="38188"/>
                </a:lnTo>
                <a:lnTo>
                  <a:pt x="82778" y="42481"/>
                </a:lnTo>
                <a:lnTo>
                  <a:pt x="84302" y="47396"/>
                </a:lnTo>
                <a:lnTo>
                  <a:pt x="77419" y="53314"/>
                </a:lnTo>
                <a:lnTo>
                  <a:pt x="75133" y="55740"/>
                </a:lnTo>
                <a:lnTo>
                  <a:pt x="74422" y="56591"/>
                </a:lnTo>
                <a:lnTo>
                  <a:pt x="74053" y="57403"/>
                </a:lnTo>
                <a:lnTo>
                  <a:pt x="73812" y="58178"/>
                </a:lnTo>
                <a:lnTo>
                  <a:pt x="73798" y="59118"/>
                </a:lnTo>
                <a:lnTo>
                  <a:pt x="74040" y="59677"/>
                </a:lnTo>
                <a:lnTo>
                  <a:pt x="90144" y="63017"/>
                </a:lnTo>
                <a:lnTo>
                  <a:pt x="95961" y="72872"/>
                </a:lnTo>
                <a:lnTo>
                  <a:pt x="97993" y="75869"/>
                </a:lnTo>
                <a:lnTo>
                  <a:pt x="98590" y="76580"/>
                </a:lnTo>
                <a:lnTo>
                  <a:pt x="99174" y="77114"/>
                </a:lnTo>
                <a:lnTo>
                  <a:pt x="99682" y="77355"/>
                </a:lnTo>
                <a:lnTo>
                  <a:pt x="100304" y="77190"/>
                </a:lnTo>
                <a:lnTo>
                  <a:pt x="100837" y="76758"/>
                </a:lnTo>
                <a:lnTo>
                  <a:pt x="101536" y="75818"/>
                </a:lnTo>
                <a:lnTo>
                  <a:pt x="102273" y="74599"/>
                </a:lnTo>
                <a:lnTo>
                  <a:pt x="103060" y="72732"/>
                </a:lnTo>
                <a:lnTo>
                  <a:pt x="104813" y="68833"/>
                </a:lnTo>
                <a:lnTo>
                  <a:pt x="106172" y="65582"/>
                </a:lnTo>
                <a:lnTo>
                  <a:pt x="107683" y="62776"/>
                </a:lnTo>
                <a:lnTo>
                  <a:pt x="113411" y="61925"/>
                </a:lnTo>
                <a:lnTo>
                  <a:pt x="122008" y="60515"/>
                </a:lnTo>
                <a:lnTo>
                  <a:pt x="123329" y="60134"/>
                </a:lnTo>
                <a:lnTo>
                  <a:pt x="124167" y="59715"/>
                </a:lnTo>
                <a:lnTo>
                  <a:pt x="124701" y="59118"/>
                </a:lnTo>
                <a:lnTo>
                  <a:pt x="124723" y="57403"/>
                </a:lnTo>
                <a:lnTo>
                  <a:pt x="116865" y="50139"/>
                </a:lnTo>
                <a:lnTo>
                  <a:pt x="112648" y="46723"/>
                </a:lnTo>
                <a:lnTo>
                  <a:pt x="113423" y="40817"/>
                </a:lnTo>
                <a:lnTo>
                  <a:pt x="114009" y="36868"/>
                </a:lnTo>
                <a:lnTo>
                  <a:pt x="97497" y="36868"/>
                </a:lnTo>
                <a:lnTo>
                  <a:pt x="92697" y="34912"/>
                </a:lnTo>
                <a:lnTo>
                  <a:pt x="88353" y="33019"/>
                </a:lnTo>
                <a:lnTo>
                  <a:pt x="85051" y="31368"/>
                </a:lnTo>
                <a:lnTo>
                  <a:pt x="83794" y="30962"/>
                </a:lnTo>
                <a:lnTo>
                  <a:pt x="82867" y="30708"/>
                </a:lnTo>
                <a:close/>
              </a:path>
              <a:path w="125095" h="77469">
                <a:moveTo>
                  <a:pt x="113792" y="30060"/>
                </a:moveTo>
                <a:lnTo>
                  <a:pt x="111861" y="30060"/>
                </a:lnTo>
                <a:lnTo>
                  <a:pt x="110528" y="30632"/>
                </a:lnTo>
                <a:lnTo>
                  <a:pt x="108839" y="31445"/>
                </a:lnTo>
                <a:lnTo>
                  <a:pt x="104990" y="33413"/>
                </a:lnTo>
                <a:lnTo>
                  <a:pt x="101333" y="35229"/>
                </a:lnTo>
                <a:lnTo>
                  <a:pt x="97497" y="36868"/>
                </a:lnTo>
                <a:lnTo>
                  <a:pt x="114009" y="36868"/>
                </a:lnTo>
                <a:lnTo>
                  <a:pt x="114652" y="33019"/>
                </a:lnTo>
                <a:lnTo>
                  <a:pt x="114571" y="30962"/>
                </a:lnTo>
                <a:lnTo>
                  <a:pt x="114376" y="30581"/>
                </a:lnTo>
                <a:lnTo>
                  <a:pt x="113792" y="30060"/>
                </a:lnTo>
                <a:close/>
              </a:path>
              <a:path w="125095" h="77469">
                <a:moveTo>
                  <a:pt x="65318" y="27812"/>
                </a:moveTo>
                <a:lnTo>
                  <a:pt x="53835" y="27812"/>
                </a:lnTo>
                <a:lnTo>
                  <a:pt x="56464" y="29121"/>
                </a:lnTo>
                <a:lnTo>
                  <a:pt x="61340" y="32448"/>
                </a:lnTo>
                <a:lnTo>
                  <a:pt x="62711" y="33083"/>
                </a:lnTo>
                <a:lnTo>
                  <a:pt x="63525" y="33540"/>
                </a:lnTo>
                <a:lnTo>
                  <a:pt x="64782" y="33654"/>
                </a:lnTo>
                <a:lnTo>
                  <a:pt x="65439" y="33083"/>
                </a:lnTo>
                <a:lnTo>
                  <a:pt x="65318" y="27812"/>
                </a:lnTo>
                <a:close/>
              </a:path>
              <a:path w="125095" h="77469">
                <a:moveTo>
                  <a:pt x="58407" y="0"/>
                </a:moveTo>
                <a:lnTo>
                  <a:pt x="57607" y="50"/>
                </a:lnTo>
                <a:lnTo>
                  <a:pt x="57099" y="368"/>
                </a:lnTo>
                <a:lnTo>
                  <a:pt x="55143" y="2616"/>
                </a:lnTo>
                <a:lnTo>
                  <a:pt x="53149" y="5511"/>
                </a:lnTo>
                <a:lnTo>
                  <a:pt x="50469" y="9029"/>
                </a:lnTo>
                <a:lnTo>
                  <a:pt x="38849" y="11810"/>
                </a:lnTo>
                <a:lnTo>
                  <a:pt x="39128" y="12484"/>
                </a:lnTo>
                <a:lnTo>
                  <a:pt x="39535" y="13144"/>
                </a:lnTo>
                <a:lnTo>
                  <a:pt x="40995" y="14884"/>
                </a:lnTo>
                <a:lnTo>
                  <a:pt x="42951" y="16954"/>
                </a:lnTo>
                <a:lnTo>
                  <a:pt x="45339" y="19418"/>
                </a:lnTo>
                <a:lnTo>
                  <a:pt x="43065" y="25666"/>
                </a:lnTo>
                <a:lnTo>
                  <a:pt x="42319" y="27812"/>
                </a:lnTo>
                <a:lnTo>
                  <a:pt x="42227" y="30098"/>
                </a:lnTo>
                <a:lnTo>
                  <a:pt x="42545" y="30632"/>
                </a:lnTo>
                <a:lnTo>
                  <a:pt x="42837" y="30810"/>
                </a:lnTo>
                <a:lnTo>
                  <a:pt x="43294" y="31000"/>
                </a:lnTo>
                <a:lnTo>
                  <a:pt x="43967" y="30873"/>
                </a:lnTo>
                <a:lnTo>
                  <a:pt x="44919" y="30632"/>
                </a:lnTo>
                <a:lnTo>
                  <a:pt x="47421" y="29717"/>
                </a:lnTo>
                <a:lnTo>
                  <a:pt x="50380" y="28816"/>
                </a:lnTo>
                <a:lnTo>
                  <a:pt x="53835" y="27812"/>
                </a:lnTo>
                <a:lnTo>
                  <a:pt x="65318" y="27812"/>
                </a:lnTo>
                <a:lnTo>
                  <a:pt x="65198" y="25666"/>
                </a:lnTo>
                <a:lnTo>
                  <a:pt x="65049" y="21932"/>
                </a:lnTo>
                <a:lnTo>
                  <a:pt x="68262" y="20091"/>
                </a:lnTo>
                <a:lnTo>
                  <a:pt x="70815" y="18351"/>
                </a:lnTo>
                <a:lnTo>
                  <a:pt x="74398" y="14884"/>
                </a:lnTo>
                <a:lnTo>
                  <a:pt x="74345" y="14249"/>
                </a:lnTo>
                <a:lnTo>
                  <a:pt x="74053" y="13931"/>
                </a:lnTo>
                <a:lnTo>
                  <a:pt x="73431" y="13373"/>
                </a:lnTo>
                <a:lnTo>
                  <a:pt x="72529" y="13144"/>
                </a:lnTo>
                <a:lnTo>
                  <a:pt x="69837" y="12293"/>
                </a:lnTo>
                <a:lnTo>
                  <a:pt x="66509" y="11544"/>
                </a:lnTo>
                <a:lnTo>
                  <a:pt x="62585" y="10579"/>
                </a:lnTo>
                <a:lnTo>
                  <a:pt x="61772" y="8458"/>
                </a:lnTo>
                <a:lnTo>
                  <a:pt x="60083" y="3301"/>
                </a:lnTo>
                <a:lnTo>
                  <a:pt x="59131" y="965"/>
                </a:lnTo>
                <a:lnTo>
                  <a:pt x="58699" y="317"/>
                </a:lnTo>
                <a:lnTo>
                  <a:pt x="58407" y="0"/>
                </a:lnTo>
                <a:close/>
              </a:path>
              <a:path w="125095" h="77469">
                <a:moveTo>
                  <a:pt x="10629" y="8216"/>
                </a:moveTo>
                <a:lnTo>
                  <a:pt x="10299" y="8381"/>
                </a:lnTo>
                <a:lnTo>
                  <a:pt x="9944" y="9016"/>
                </a:lnTo>
                <a:lnTo>
                  <a:pt x="8509" y="12903"/>
                </a:lnTo>
                <a:lnTo>
                  <a:pt x="7658" y="15786"/>
                </a:lnTo>
                <a:lnTo>
                  <a:pt x="4838" y="16649"/>
                </a:lnTo>
                <a:lnTo>
                  <a:pt x="1015" y="17945"/>
                </a:lnTo>
                <a:lnTo>
                  <a:pt x="520" y="18072"/>
                </a:lnTo>
                <a:lnTo>
                  <a:pt x="368" y="18364"/>
                </a:lnTo>
                <a:lnTo>
                  <a:pt x="165" y="18681"/>
                </a:lnTo>
                <a:lnTo>
                  <a:pt x="0" y="19011"/>
                </a:lnTo>
                <a:lnTo>
                  <a:pt x="241" y="19824"/>
                </a:lnTo>
                <a:lnTo>
                  <a:pt x="1015" y="20548"/>
                </a:lnTo>
                <a:lnTo>
                  <a:pt x="2362" y="21424"/>
                </a:lnTo>
                <a:lnTo>
                  <a:pt x="4190" y="22567"/>
                </a:lnTo>
                <a:lnTo>
                  <a:pt x="6362" y="23875"/>
                </a:lnTo>
                <a:lnTo>
                  <a:pt x="6292" y="24701"/>
                </a:lnTo>
                <a:lnTo>
                  <a:pt x="6197" y="30124"/>
                </a:lnTo>
                <a:lnTo>
                  <a:pt x="6451" y="31127"/>
                </a:lnTo>
                <a:lnTo>
                  <a:pt x="6553" y="31622"/>
                </a:lnTo>
                <a:lnTo>
                  <a:pt x="6743" y="31788"/>
                </a:lnTo>
                <a:lnTo>
                  <a:pt x="7023" y="31965"/>
                </a:lnTo>
                <a:lnTo>
                  <a:pt x="7480" y="32016"/>
                </a:lnTo>
                <a:lnTo>
                  <a:pt x="8001" y="31711"/>
                </a:lnTo>
                <a:lnTo>
                  <a:pt x="8509" y="31445"/>
                </a:lnTo>
                <a:lnTo>
                  <a:pt x="11747" y="29121"/>
                </a:lnTo>
                <a:lnTo>
                  <a:pt x="13906" y="27825"/>
                </a:lnTo>
                <a:lnTo>
                  <a:pt x="22355" y="27825"/>
                </a:lnTo>
                <a:lnTo>
                  <a:pt x="21081" y="24701"/>
                </a:lnTo>
                <a:lnTo>
                  <a:pt x="20180" y="21882"/>
                </a:lnTo>
                <a:lnTo>
                  <a:pt x="21831" y="19824"/>
                </a:lnTo>
                <a:lnTo>
                  <a:pt x="24282" y="16903"/>
                </a:lnTo>
                <a:lnTo>
                  <a:pt x="24828" y="15963"/>
                </a:lnTo>
                <a:lnTo>
                  <a:pt x="24752" y="14795"/>
                </a:lnTo>
                <a:lnTo>
                  <a:pt x="24321" y="14630"/>
                </a:lnTo>
                <a:lnTo>
                  <a:pt x="16065" y="14630"/>
                </a:lnTo>
                <a:lnTo>
                  <a:pt x="12725" y="10198"/>
                </a:lnTo>
                <a:lnTo>
                  <a:pt x="11709" y="8813"/>
                </a:lnTo>
                <a:lnTo>
                  <a:pt x="11252" y="8267"/>
                </a:lnTo>
                <a:lnTo>
                  <a:pt x="10629" y="8216"/>
                </a:lnTo>
                <a:close/>
              </a:path>
              <a:path w="125095" h="77469">
                <a:moveTo>
                  <a:pt x="22355" y="27825"/>
                </a:moveTo>
                <a:lnTo>
                  <a:pt x="13906" y="27825"/>
                </a:lnTo>
                <a:lnTo>
                  <a:pt x="15836" y="28295"/>
                </a:lnTo>
                <a:lnTo>
                  <a:pt x="19913" y="29578"/>
                </a:lnTo>
                <a:lnTo>
                  <a:pt x="20866" y="29832"/>
                </a:lnTo>
                <a:lnTo>
                  <a:pt x="22123" y="29921"/>
                </a:lnTo>
                <a:lnTo>
                  <a:pt x="22440" y="29781"/>
                </a:lnTo>
                <a:lnTo>
                  <a:pt x="22834" y="29222"/>
                </a:lnTo>
                <a:lnTo>
                  <a:pt x="22547" y="28295"/>
                </a:lnTo>
                <a:lnTo>
                  <a:pt x="22355" y="27825"/>
                </a:lnTo>
                <a:close/>
              </a:path>
              <a:path w="125095" h="77469">
                <a:moveTo>
                  <a:pt x="23177" y="14376"/>
                </a:moveTo>
                <a:lnTo>
                  <a:pt x="16065" y="14630"/>
                </a:lnTo>
                <a:lnTo>
                  <a:pt x="24321" y="14630"/>
                </a:lnTo>
                <a:lnTo>
                  <a:pt x="23812" y="14401"/>
                </a:lnTo>
                <a:lnTo>
                  <a:pt x="23177" y="14376"/>
                </a:lnTo>
                <a:close/>
              </a:path>
            </a:pathLst>
          </a:custGeom>
          <a:solidFill>
            <a:srgbClr val="F677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8" name="object 78"/>
          <p:cNvSpPr>
            <a:spLocks/>
          </p:cNvSpPr>
          <p:nvPr/>
        </p:nvSpPr>
        <p:spPr bwMode="auto">
          <a:xfrm>
            <a:off x="3006725" y="2140743"/>
            <a:ext cx="1135062" cy="233363"/>
          </a:xfrm>
          <a:custGeom>
            <a:avLst/>
            <a:gdLst>
              <a:gd name="T0" fmla="*/ 0 w 1328420"/>
              <a:gd name="T1" fmla="*/ 257951 h 341630"/>
              <a:gd name="T2" fmla="*/ 828365 w 1328420"/>
              <a:gd name="T3" fmla="*/ 257951 h 341630"/>
              <a:gd name="T4" fmla="*/ 828365 w 1328420"/>
              <a:gd name="T5" fmla="*/ 0 h 341630"/>
              <a:gd name="T6" fmla="*/ 0 w 1328420"/>
              <a:gd name="T7" fmla="*/ 0 h 341630"/>
              <a:gd name="T8" fmla="*/ 0 w 1328420"/>
              <a:gd name="T9" fmla="*/ 257951 h 34163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28420" h="341630">
                <a:moveTo>
                  <a:pt x="0" y="341426"/>
                </a:moveTo>
                <a:lnTo>
                  <a:pt x="1327912" y="341426"/>
                </a:lnTo>
                <a:lnTo>
                  <a:pt x="1327912" y="0"/>
                </a:lnTo>
                <a:lnTo>
                  <a:pt x="0" y="0"/>
                </a:lnTo>
                <a:lnTo>
                  <a:pt x="0" y="3414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9" name="object 79"/>
          <p:cNvSpPr>
            <a:spLocks/>
          </p:cNvSpPr>
          <p:nvPr/>
        </p:nvSpPr>
        <p:spPr bwMode="auto">
          <a:xfrm>
            <a:off x="3011487" y="2170509"/>
            <a:ext cx="0" cy="186928"/>
          </a:xfrm>
          <a:custGeom>
            <a:avLst/>
            <a:gdLst>
              <a:gd name="T0" fmla="*/ 0 h 274955"/>
              <a:gd name="T1" fmla="*/ 204451 h 274955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5">
                <a:moveTo>
                  <a:pt x="0" y="0"/>
                </a:moveTo>
                <a:lnTo>
                  <a:pt x="0" y="274497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0" name="object 80"/>
          <p:cNvSpPr>
            <a:spLocks/>
          </p:cNvSpPr>
          <p:nvPr/>
        </p:nvSpPr>
        <p:spPr bwMode="auto">
          <a:xfrm>
            <a:off x="3041650" y="2369343"/>
            <a:ext cx="1079500" cy="0"/>
          </a:xfrm>
          <a:custGeom>
            <a:avLst/>
            <a:gdLst>
              <a:gd name="T0" fmla="*/ 0 w 1263650"/>
              <a:gd name="T1" fmla="*/ 787623 w 1263650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263650">
                <a:moveTo>
                  <a:pt x="0" y="0"/>
                </a:moveTo>
                <a:lnTo>
                  <a:pt x="126337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1" name="object 81"/>
          <p:cNvSpPr>
            <a:spLocks/>
          </p:cNvSpPr>
          <p:nvPr/>
        </p:nvSpPr>
        <p:spPr bwMode="auto">
          <a:xfrm>
            <a:off x="4135437" y="2158603"/>
            <a:ext cx="0" cy="186928"/>
          </a:xfrm>
          <a:custGeom>
            <a:avLst/>
            <a:gdLst>
              <a:gd name="T0" fmla="*/ 204451 h 274955"/>
              <a:gd name="T1" fmla="*/ 0 h 274955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5">
                <a:moveTo>
                  <a:pt x="0" y="274497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2" name="object 82"/>
          <p:cNvSpPr>
            <a:spLocks/>
          </p:cNvSpPr>
          <p:nvPr/>
        </p:nvSpPr>
        <p:spPr bwMode="auto">
          <a:xfrm>
            <a:off x="3025776" y="2145506"/>
            <a:ext cx="1081087" cy="0"/>
          </a:xfrm>
          <a:custGeom>
            <a:avLst/>
            <a:gdLst>
              <a:gd name="T0" fmla="*/ 791101 w 1263650"/>
              <a:gd name="T1" fmla="*/ 0 w 1263650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263650">
                <a:moveTo>
                  <a:pt x="1263370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3" name="object 83"/>
          <p:cNvSpPr>
            <a:spLocks/>
          </p:cNvSpPr>
          <p:nvPr/>
        </p:nvSpPr>
        <p:spPr bwMode="auto">
          <a:xfrm>
            <a:off x="3011487" y="2369343"/>
            <a:ext cx="0" cy="0"/>
          </a:xfrm>
          <a:custGeom>
            <a:avLst/>
            <a:gdLst>
              <a:gd name="T0" fmla="*/ 0 w 635"/>
              <a:gd name="T1" fmla="*/ 0 h 635"/>
              <a:gd name="T2" fmla="*/ 0 w 635"/>
              <a:gd name="T3" fmla="*/ 0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0" y="0"/>
                </a:moveTo>
                <a:lnTo>
                  <a:pt x="0" y="558"/>
                </a:lnTo>
                <a:lnTo>
                  <a:pt x="76" y="558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4" name="object 84"/>
          <p:cNvSpPr>
            <a:spLocks/>
          </p:cNvSpPr>
          <p:nvPr/>
        </p:nvSpPr>
        <p:spPr bwMode="auto">
          <a:xfrm>
            <a:off x="4135437" y="2369343"/>
            <a:ext cx="1588" cy="0"/>
          </a:xfrm>
          <a:custGeom>
            <a:avLst/>
            <a:gdLst>
              <a:gd name="T0" fmla="*/ 0 w 635"/>
              <a:gd name="T1" fmla="*/ 0 h 635"/>
              <a:gd name="T2" fmla="*/ 1188 w 635"/>
              <a:gd name="T3" fmla="*/ 0 h 635"/>
              <a:gd name="T4" fmla="*/ 1188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0" y="558"/>
                </a:moveTo>
                <a:lnTo>
                  <a:pt x="76" y="558"/>
                </a:lnTo>
                <a:lnTo>
                  <a:pt x="76" y="0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5" name="object 85"/>
          <p:cNvSpPr>
            <a:spLocks/>
          </p:cNvSpPr>
          <p:nvPr/>
        </p:nvSpPr>
        <p:spPr bwMode="auto">
          <a:xfrm>
            <a:off x="4135437" y="2145506"/>
            <a:ext cx="1588" cy="0"/>
          </a:xfrm>
          <a:custGeom>
            <a:avLst/>
            <a:gdLst>
              <a:gd name="T0" fmla="*/ 1188 w 635"/>
              <a:gd name="T1" fmla="*/ 0 h 635"/>
              <a:gd name="T2" fmla="*/ 1188 w 635"/>
              <a:gd name="T3" fmla="*/ 0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76" y="558"/>
                </a:moveTo>
                <a:lnTo>
                  <a:pt x="76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6" name="object 86"/>
          <p:cNvSpPr>
            <a:spLocks/>
          </p:cNvSpPr>
          <p:nvPr/>
        </p:nvSpPr>
        <p:spPr bwMode="auto">
          <a:xfrm>
            <a:off x="3011487" y="2145506"/>
            <a:ext cx="0" cy="0"/>
          </a:xfrm>
          <a:custGeom>
            <a:avLst/>
            <a:gdLst>
              <a:gd name="T0" fmla="*/ 0 w 635"/>
              <a:gd name="T1" fmla="*/ 0 h 635"/>
              <a:gd name="T2" fmla="*/ 0 w 635"/>
              <a:gd name="T3" fmla="*/ 0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76" y="0"/>
                </a:moveTo>
                <a:lnTo>
                  <a:pt x="0" y="0"/>
                </a:lnTo>
                <a:lnTo>
                  <a:pt x="0" y="558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7" name="object 88"/>
          <p:cNvSpPr>
            <a:spLocks/>
          </p:cNvSpPr>
          <p:nvPr/>
        </p:nvSpPr>
        <p:spPr bwMode="auto">
          <a:xfrm>
            <a:off x="2954338" y="2270521"/>
            <a:ext cx="3175" cy="13097"/>
          </a:xfrm>
          <a:custGeom>
            <a:avLst/>
            <a:gdLst>
              <a:gd name="T0" fmla="*/ 193 w 3810"/>
              <a:gd name="T1" fmla="*/ 0 h 20319"/>
              <a:gd name="T2" fmla="*/ 0 w 3810"/>
              <a:gd name="T3" fmla="*/ 2729 h 20319"/>
              <a:gd name="T4" fmla="*/ 1448 w 3810"/>
              <a:gd name="T5" fmla="*/ 11492 h 20319"/>
              <a:gd name="T6" fmla="*/ 1944 w 3810"/>
              <a:gd name="T7" fmla="*/ 12635 h 20319"/>
              <a:gd name="T8" fmla="*/ 193 w 3810"/>
              <a:gd name="T9" fmla="*/ 0 h 2031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810" h="20319">
                <a:moveTo>
                  <a:pt x="332" y="0"/>
                </a:moveTo>
                <a:lnTo>
                  <a:pt x="0" y="4300"/>
                </a:lnTo>
                <a:lnTo>
                  <a:pt x="2501" y="18106"/>
                </a:lnTo>
                <a:lnTo>
                  <a:pt x="3359" y="19907"/>
                </a:lnTo>
                <a:lnTo>
                  <a:pt x="33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8" name="object 92"/>
          <p:cNvSpPr>
            <a:spLocks/>
          </p:cNvSpPr>
          <p:nvPr/>
        </p:nvSpPr>
        <p:spPr bwMode="auto">
          <a:xfrm>
            <a:off x="2368551" y="2842021"/>
            <a:ext cx="935037" cy="232172"/>
          </a:xfrm>
          <a:custGeom>
            <a:avLst/>
            <a:gdLst>
              <a:gd name="T0" fmla="*/ 0 w 1094104"/>
              <a:gd name="T1" fmla="*/ 254024 h 341629"/>
              <a:gd name="T2" fmla="*/ 682729 w 1094104"/>
              <a:gd name="T3" fmla="*/ 254024 h 341629"/>
              <a:gd name="T4" fmla="*/ 682729 w 1094104"/>
              <a:gd name="T5" fmla="*/ 0 h 341629"/>
              <a:gd name="T6" fmla="*/ 0 w 1094104"/>
              <a:gd name="T7" fmla="*/ 0 h 341629"/>
              <a:gd name="T8" fmla="*/ 0 w 1094104"/>
              <a:gd name="T9" fmla="*/ 254024 h 34162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94104" h="341629">
                <a:moveTo>
                  <a:pt x="0" y="341426"/>
                </a:moveTo>
                <a:lnTo>
                  <a:pt x="1093800" y="341426"/>
                </a:lnTo>
                <a:lnTo>
                  <a:pt x="1093800" y="0"/>
                </a:lnTo>
                <a:lnTo>
                  <a:pt x="0" y="0"/>
                </a:lnTo>
                <a:lnTo>
                  <a:pt x="0" y="3414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9" name="object 93"/>
          <p:cNvSpPr>
            <a:spLocks/>
          </p:cNvSpPr>
          <p:nvPr/>
        </p:nvSpPr>
        <p:spPr bwMode="auto">
          <a:xfrm>
            <a:off x="2373312" y="2870597"/>
            <a:ext cx="0" cy="188119"/>
          </a:xfrm>
          <a:custGeom>
            <a:avLst/>
            <a:gdLst>
              <a:gd name="T0" fmla="*/ 0 h 274954"/>
              <a:gd name="T1" fmla="*/ 208387 h 274954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4">
                <a:moveTo>
                  <a:pt x="0" y="0"/>
                </a:moveTo>
                <a:lnTo>
                  <a:pt x="0" y="274497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0" name="object 94"/>
          <p:cNvSpPr>
            <a:spLocks/>
          </p:cNvSpPr>
          <p:nvPr/>
        </p:nvSpPr>
        <p:spPr bwMode="auto">
          <a:xfrm>
            <a:off x="2403476" y="3070622"/>
            <a:ext cx="879475" cy="0"/>
          </a:xfrm>
          <a:custGeom>
            <a:avLst/>
            <a:gdLst>
              <a:gd name="T0" fmla="*/ 0 w 1029335"/>
              <a:gd name="T1" fmla="*/ 641786 w 1029335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029335">
                <a:moveTo>
                  <a:pt x="0" y="0"/>
                </a:moveTo>
                <a:lnTo>
                  <a:pt x="1028941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1" name="object 95"/>
          <p:cNvSpPr>
            <a:spLocks/>
          </p:cNvSpPr>
          <p:nvPr/>
        </p:nvSpPr>
        <p:spPr bwMode="auto">
          <a:xfrm>
            <a:off x="3298825" y="2858691"/>
            <a:ext cx="0" cy="186928"/>
          </a:xfrm>
          <a:custGeom>
            <a:avLst/>
            <a:gdLst>
              <a:gd name="T0" fmla="*/ 204454 h 274954"/>
              <a:gd name="T1" fmla="*/ 0 h 274954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4">
                <a:moveTo>
                  <a:pt x="0" y="274497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2" name="object 96"/>
          <p:cNvSpPr>
            <a:spLocks/>
          </p:cNvSpPr>
          <p:nvPr/>
        </p:nvSpPr>
        <p:spPr bwMode="auto">
          <a:xfrm>
            <a:off x="2389188" y="2846784"/>
            <a:ext cx="879475" cy="0"/>
          </a:xfrm>
          <a:custGeom>
            <a:avLst/>
            <a:gdLst>
              <a:gd name="T0" fmla="*/ 641786 w 1029335"/>
              <a:gd name="T1" fmla="*/ 0 w 1029335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029335">
                <a:moveTo>
                  <a:pt x="1028941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3" name="object 97"/>
          <p:cNvSpPr>
            <a:spLocks/>
          </p:cNvSpPr>
          <p:nvPr/>
        </p:nvSpPr>
        <p:spPr bwMode="auto">
          <a:xfrm>
            <a:off x="2373312" y="3069431"/>
            <a:ext cx="1588" cy="1191"/>
          </a:xfrm>
          <a:custGeom>
            <a:avLst/>
            <a:gdLst>
              <a:gd name="T0" fmla="*/ 0 w 635"/>
              <a:gd name="T1" fmla="*/ 0 h 635"/>
              <a:gd name="T2" fmla="*/ 0 w 635"/>
              <a:gd name="T3" fmla="*/ 8725 h 635"/>
              <a:gd name="T4" fmla="*/ 2376 w 635"/>
              <a:gd name="T5" fmla="*/ 8725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0" y="0"/>
                </a:moveTo>
                <a:lnTo>
                  <a:pt x="0" y="558"/>
                </a:lnTo>
                <a:lnTo>
                  <a:pt x="152" y="558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4" name="object 98"/>
          <p:cNvSpPr>
            <a:spLocks/>
          </p:cNvSpPr>
          <p:nvPr/>
        </p:nvSpPr>
        <p:spPr bwMode="auto">
          <a:xfrm>
            <a:off x="3298825" y="3069431"/>
            <a:ext cx="0" cy="1191"/>
          </a:xfrm>
          <a:custGeom>
            <a:avLst/>
            <a:gdLst>
              <a:gd name="T0" fmla="*/ 0 w 635"/>
              <a:gd name="T1" fmla="*/ 8725 h 635"/>
              <a:gd name="T2" fmla="*/ 0 w 635"/>
              <a:gd name="T3" fmla="*/ 8725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0" y="558"/>
                </a:moveTo>
                <a:lnTo>
                  <a:pt x="139" y="558"/>
                </a:lnTo>
                <a:lnTo>
                  <a:pt x="139" y="0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5" name="object 99"/>
          <p:cNvSpPr>
            <a:spLocks/>
          </p:cNvSpPr>
          <p:nvPr/>
        </p:nvSpPr>
        <p:spPr bwMode="auto">
          <a:xfrm>
            <a:off x="3298825" y="2846784"/>
            <a:ext cx="0" cy="0"/>
          </a:xfrm>
          <a:custGeom>
            <a:avLst/>
            <a:gdLst>
              <a:gd name="T0" fmla="*/ 0 w 635"/>
              <a:gd name="T1" fmla="*/ 0 h 635"/>
              <a:gd name="T2" fmla="*/ 0 w 635"/>
              <a:gd name="T3" fmla="*/ 0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139" y="558"/>
                </a:moveTo>
                <a:lnTo>
                  <a:pt x="139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6" name="object 100"/>
          <p:cNvSpPr>
            <a:spLocks/>
          </p:cNvSpPr>
          <p:nvPr/>
        </p:nvSpPr>
        <p:spPr bwMode="auto">
          <a:xfrm>
            <a:off x="2373312" y="2846784"/>
            <a:ext cx="1588" cy="0"/>
          </a:xfrm>
          <a:custGeom>
            <a:avLst/>
            <a:gdLst>
              <a:gd name="T0" fmla="*/ 2376 w 635"/>
              <a:gd name="T1" fmla="*/ 0 h 635"/>
              <a:gd name="T2" fmla="*/ 0 w 635"/>
              <a:gd name="T3" fmla="*/ 0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152" y="0"/>
                </a:moveTo>
                <a:lnTo>
                  <a:pt x="0" y="0"/>
                </a:lnTo>
                <a:lnTo>
                  <a:pt x="0" y="558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7" name="object 102"/>
          <p:cNvSpPr>
            <a:spLocks/>
          </p:cNvSpPr>
          <p:nvPr/>
        </p:nvSpPr>
        <p:spPr bwMode="auto">
          <a:xfrm>
            <a:off x="2317751" y="2970609"/>
            <a:ext cx="3175" cy="14288"/>
          </a:xfrm>
          <a:custGeom>
            <a:avLst/>
            <a:gdLst>
              <a:gd name="T0" fmla="*/ 193 w 3810"/>
              <a:gd name="T1" fmla="*/ 0 h 20320"/>
              <a:gd name="T2" fmla="*/ 0 w 3810"/>
              <a:gd name="T3" fmla="*/ 3555 h 20320"/>
              <a:gd name="T4" fmla="*/ 1448 w 3810"/>
              <a:gd name="T5" fmla="*/ 14931 h 20320"/>
              <a:gd name="T6" fmla="*/ 1944 w 3810"/>
              <a:gd name="T7" fmla="*/ 16418 h 20320"/>
              <a:gd name="T8" fmla="*/ 193 w 3810"/>
              <a:gd name="T9" fmla="*/ 0 h 203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810" h="20320">
                <a:moveTo>
                  <a:pt x="333" y="0"/>
                </a:moveTo>
                <a:lnTo>
                  <a:pt x="0" y="4315"/>
                </a:lnTo>
                <a:lnTo>
                  <a:pt x="2501" y="18121"/>
                </a:lnTo>
                <a:lnTo>
                  <a:pt x="3360" y="19924"/>
                </a:lnTo>
                <a:lnTo>
                  <a:pt x="33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8" name="object 106"/>
          <p:cNvSpPr>
            <a:spLocks/>
          </p:cNvSpPr>
          <p:nvPr/>
        </p:nvSpPr>
        <p:spPr bwMode="auto">
          <a:xfrm>
            <a:off x="2435226" y="1647825"/>
            <a:ext cx="949325" cy="232172"/>
          </a:xfrm>
          <a:custGeom>
            <a:avLst/>
            <a:gdLst>
              <a:gd name="T0" fmla="*/ 0 w 1110614"/>
              <a:gd name="T1" fmla="*/ 254024 h 341630"/>
              <a:gd name="T2" fmla="*/ 693243 w 1110614"/>
              <a:gd name="T3" fmla="*/ 254024 h 341630"/>
              <a:gd name="T4" fmla="*/ 693243 w 1110614"/>
              <a:gd name="T5" fmla="*/ 0 h 341630"/>
              <a:gd name="T6" fmla="*/ 0 w 1110614"/>
              <a:gd name="T7" fmla="*/ 0 h 341630"/>
              <a:gd name="T8" fmla="*/ 0 w 1110614"/>
              <a:gd name="T9" fmla="*/ 254024 h 34163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110614" h="341630">
                <a:moveTo>
                  <a:pt x="0" y="341426"/>
                </a:moveTo>
                <a:lnTo>
                  <a:pt x="1110018" y="341426"/>
                </a:lnTo>
                <a:lnTo>
                  <a:pt x="1110018" y="0"/>
                </a:lnTo>
                <a:lnTo>
                  <a:pt x="0" y="0"/>
                </a:lnTo>
                <a:lnTo>
                  <a:pt x="0" y="3414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9" name="object 107"/>
          <p:cNvSpPr>
            <a:spLocks/>
          </p:cNvSpPr>
          <p:nvPr/>
        </p:nvSpPr>
        <p:spPr bwMode="auto">
          <a:xfrm>
            <a:off x="2439987" y="1676400"/>
            <a:ext cx="0" cy="188119"/>
          </a:xfrm>
          <a:custGeom>
            <a:avLst/>
            <a:gdLst>
              <a:gd name="T0" fmla="*/ 0 h 274955"/>
              <a:gd name="T1" fmla="*/ 208384 h 274955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5">
                <a:moveTo>
                  <a:pt x="0" y="0"/>
                </a:moveTo>
                <a:lnTo>
                  <a:pt x="0" y="274497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00" name="object 108"/>
          <p:cNvSpPr>
            <a:spLocks/>
          </p:cNvSpPr>
          <p:nvPr/>
        </p:nvSpPr>
        <p:spPr bwMode="auto">
          <a:xfrm>
            <a:off x="2468562" y="1876424"/>
            <a:ext cx="895350" cy="0"/>
          </a:xfrm>
          <a:custGeom>
            <a:avLst/>
            <a:gdLst>
              <a:gd name="T0" fmla="*/ 0 w 1046479"/>
              <a:gd name="T1" fmla="*/ 655043 w 1046479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046479">
                <a:moveTo>
                  <a:pt x="0" y="0"/>
                </a:moveTo>
                <a:lnTo>
                  <a:pt x="1045883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01" name="object 109"/>
          <p:cNvSpPr>
            <a:spLocks/>
          </p:cNvSpPr>
          <p:nvPr/>
        </p:nvSpPr>
        <p:spPr bwMode="auto">
          <a:xfrm>
            <a:off x="3378200" y="1664493"/>
            <a:ext cx="0" cy="186929"/>
          </a:xfrm>
          <a:custGeom>
            <a:avLst/>
            <a:gdLst>
              <a:gd name="T0" fmla="*/ 204454 h 274955"/>
              <a:gd name="T1" fmla="*/ 0 h 274955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5">
                <a:moveTo>
                  <a:pt x="0" y="274497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02" name="object 110"/>
          <p:cNvSpPr>
            <a:spLocks/>
          </p:cNvSpPr>
          <p:nvPr/>
        </p:nvSpPr>
        <p:spPr bwMode="auto">
          <a:xfrm>
            <a:off x="2454275" y="1652587"/>
            <a:ext cx="895350" cy="0"/>
          </a:xfrm>
          <a:custGeom>
            <a:avLst/>
            <a:gdLst>
              <a:gd name="T0" fmla="*/ 655043 w 1046479"/>
              <a:gd name="T1" fmla="*/ 0 w 1046479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046479">
                <a:moveTo>
                  <a:pt x="1045883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03" name="object 111"/>
          <p:cNvSpPr>
            <a:spLocks/>
          </p:cNvSpPr>
          <p:nvPr/>
        </p:nvSpPr>
        <p:spPr bwMode="auto">
          <a:xfrm>
            <a:off x="2435226" y="1876424"/>
            <a:ext cx="9525" cy="0"/>
          </a:xfrm>
          <a:custGeom>
            <a:avLst/>
            <a:gdLst>
              <a:gd name="T0" fmla="*/ 0 w 12700"/>
              <a:gd name="T1" fmla="*/ 5358 w 12700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2700">
                <a:moveTo>
                  <a:pt x="0" y="0"/>
                </a:moveTo>
                <a:lnTo>
                  <a:pt x="12700" y="0"/>
                </a:lnTo>
              </a:path>
            </a:pathLst>
          </a:custGeom>
          <a:noFill/>
          <a:ln w="3175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04" name="object 112"/>
          <p:cNvSpPr>
            <a:spLocks/>
          </p:cNvSpPr>
          <p:nvPr/>
        </p:nvSpPr>
        <p:spPr bwMode="auto">
          <a:xfrm>
            <a:off x="3373438" y="1876424"/>
            <a:ext cx="9525" cy="0"/>
          </a:xfrm>
          <a:custGeom>
            <a:avLst/>
            <a:gdLst>
              <a:gd name="T0" fmla="*/ 0 w 12700"/>
              <a:gd name="T1" fmla="*/ 5358 w 12700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2700">
                <a:moveTo>
                  <a:pt x="0" y="0"/>
                </a:moveTo>
                <a:lnTo>
                  <a:pt x="12700" y="0"/>
                </a:lnTo>
              </a:path>
            </a:pathLst>
          </a:custGeom>
          <a:noFill/>
          <a:ln w="3175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05" name="object 113"/>
          <p:cNvSpPr>
            <a:spLocks/>
          </p:cNvSpPr>
          <p:nvPr/>
        </p:nvSpPr>
        <p:spPr bwMode="auto">
          <a:xfrm>
            <a:off x="3373438" y="1652587"/>
            <a:ext cx="9525" cy="0"/>
          </a:xfrm>
          <a:custGeom>
            <a:avLst/>
            <a:gdLst>
              <a:gd name="T0" fmla="*/ 0 w 12700"/>
              <a:gd name="T1" fmla="*/ 5358 w 12700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2700">
                <a:moveTo>
                  <a:pt x="0" y="0"/>
                </a:moveTo>
                <a:lnTo>
                  <a:pt x="12700" y="0"/>
                </a:lnTo>
              </a:path>
            </a:pathLst>
          </a:custGeom>
          <a:noFill/>
          <a:ln w="3175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06" name="object 114"/>
          <p:cNvSpPr>
            <a:spLocks/>
          </p:cNvSpPr>
          <p:nvPr/>
        </p:nvSpPr>
        <p:spPr bwMode="auto">
          <a:xfrm>
            <a:off x="2435226" y="1652587"/>
            <a:ext cx="9525" cy="0"/>
          </a:xfrm>
          <a:custGeom>
            <a:avLst/>
            <a:gdLst>
              <a:gd name="T0" fmla="*/ 0 w 12700"/>
              <a:gd name="T1" fmla="*/ 5358 w 12700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2700">
                <a:moveTo>
                  <a:pt x="0" y="0"/>
                </a:moveTo>
                <a:lnTo>
                  <a:pt x="12700" y="0"/>
                </a:lnTo>
              </a:path>
            </a:pathLst>
          </a:custGeom>
          <a:noFill/>
          <a:ln w="3175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07" name="object 116"/>
          <p:cNvSpPr>
            <a:spLocks/>
          </p:cNvSpPr>
          <p:nvPr/>
        </p:nvSpPr>
        <p:spPr bwMode="auto">
          <a:xfrm>
            <a:off x="2382838" y="1776412"/>
            <a:ext cx="3175" cy="14288"/>
          </a:xfrm>
          <a:custGeom>
            <a:avLst/>
            <a:gdLst>
              <a:gd name="T0" fmla="*/ 193 w 3810"/>
              <a:gd name="T1" fmla="*/ 0 h 20319"/>
              <a:gd name="T2" fmla="*/ 0 w 3810"/>
              <a:gd name="T3" fmla="*/ 3556 h 20319"/>
              <a:gd name="T4" fmla="*/ 1448 w 3810"/>
              <a:gd name="T5" fmla="*/ 14933 h 20319"/>
              <a:gd name="T6" fmla="*/ 1944 w 3810"/>
              <a:gd name="T7" fmla="*/ 16419 h 20319"/>
              <a:gd name="T8" fmla="*/ 193 w 3810"/>
              <a:gd name="T9" fmla="*/ 0 h 2031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810" h="20319">
                <a:moveTo>
                  <a:pt x="333" y="0"/>
                </a:moveTo>
                <a:lnTo>
                  <a:pt x="0" y="4315"/>
                </a:lnTo>
                <a:lnTo>
                  <a:pt x="2501" y="18121"/>
                </a:lnTo>
                <a:lnTo>
                  <a:pt x="3360" y="19924"/>
                </a:lnTo>
                <a:lnTo>
                  <a:pt x="33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08" name="object 117"/>
          <p:cNvSpPr>
            <a:spLocks/>
          </p:cNvSpPr>
          <p:nvPr/>
        </p:nvSpPr>
        <p:spPr bwMode="auto">
          <a:xfrm>
            <a:off x="2203451" y="1666875"/>
            <a:ext cx="198437" cy="194072"/>
          </a:xfrm>
          <a:custGeom>
            <a:avLst/>
            <a:gdLst>
              <a:gd name="T0" fmla="*/ 61252 w 231139"/>
              <a:gd name="T1" fmla="*/ 11212 h 285114"/>
              <a:gd name="T2" fmla="*/ 56792 w 231139"/>
              <a:gd name="T3" fmla="*/ 15096 h 285114"/>
              <a:gd name="T4" fmla="*/ 54043 w 231139"/>
              <a:gd name="T5" fmla="*/ 20783 h 285114"/>
              <a:gd name="T6" fmla="*/ 55313 w 231139"/>
              <a:gd name="T7" fmla="*/ 26117 h 285114"/>
              <a:gd name="T8" fmla="*/ 35325 w 231139"/>
              <a:gd name="T9" fmla="*/ 70249 h 285114"/>
              <a:gd name="T10" fmla="*/ 35753 w 231139"/>
              <a:gd name="T11" fmla="*/ 90916 h 285114"/>
              <a:gd name="T12" fmla="*/ 31068 w 231139"/>
              <a:gd name="T13" fmla="*/ 100980 h 285114"/>
              <a:gd name="T14" fmla="*/ 0 w 231139"/>
              <a:gd name="T15" fmla="*/ 119986 h 285114"/>
              <a:gd name="T16" fmla="*/ 5331 w 231139"/>
              <a:gd name="T17" fmla="*/ 134707 h 285114"/>
              <a:gd name="T18" fmla="*/ 17363 w 231139"/>
              <a:gd name="T19" fmla="*/ 169088 h 285114"/>
              <a:gd name="T20" fmla="*/ 24719 w 231139"/>
              <a:gd name="T21" fmla="*/ 212915 h 285114"/>
              <a:gd name="T22" fmla="*/ 57469 w 231139"/>
              <a:gd name="T23" fmla="*/ 196343 h 285114"/>
              <a:gd name="T24" fmla="*/ 95342 w 231139"/>
              <a:gd name="T25" fmla="*/ 185119 h 285114"/>
              <a:gd name="T26" fmla="*/ 121411 w 231139"/>
              <a:gd name="T27" fmla="*/ 175754 h 285114"/>
              <a:gd name="T28" fmla="*/ 125702 w 231139"/>
              <a:gd name="T29" fmla="*/ 142765 h 285114"/>
              <a:gd name="T30" fmla="*/ 129786 w 231139"/>
              <a:gd name="T31" fmla="*/ 79114 h 285114"/>
              <a:gd name="T32" fmla="*/ 86352 w 231139"/>
              <a:gd name="T33" fmla="*/ 55729 h 285114"/>
              <a:gd name="T34" fmla="*/ 79116 w 231139"/>
              <a:gd name="T35" fmla="*/ 35812 h 285114"/>
              <a:gd name="T36" fmla="*/ 139588 w 231139"/>
              <a:gd name="T37" fmla="*/ 31292 h 285114"/>
              <a:gd name="T38" fmla="*/ 122295 w 231139"/>
              <a:gd name="T39" fmla="*/ 27125 h 285114"/>
              <a:gd name="T40" fmla="*/ 115617 w 231139"/>
              <a:gd name="T41" fmla="*/ 23687 h 285114"/>
              <a:gd name="T42" fmla="*/ 113206 w 231139"/>
              <a:gd name="T43" fmla="*/ 22434 h 285114"/>
              <a:gd name="T44" fmla="*/ 113263 w 231139"/>
              <a:gd name="T45" fmla="*/ 14469 h 285114"/>
              <a:gd name="T46" fmla="*/ 79615 w 231139"/>
              <a:gd name="T47" fmla="*/ 12143 h 285114"/>
              <a:gd name="T48" fmla="*/ 73869 w 231139"/>
              <a:gd name="T49" fmla="*/ 10993 h 285114"/>
              <a:gd name="T50" fmla="*/ 70502 w 231139"/>
              <a:gd name="T51" fmla="*/ 6369 h 285114"/>
              <a:gd name="T52" fmla="*/ 138814 w 231139"/>
              <a:gd name="T53" fmla="*/ 37834 h 285114"/>
              <a:gd name="T54" fmla="*/ 105323 w 231139"/>
              <a:gd name="T55" fmla="*/ 42078 h 285114"/>
              <a:gd name="T56" fmla="*/ 113865 w 231139"/>
              <a:gd name="T57" fmla="*/ 61606 h 285114"/>
              <a:gd name="T58" fmla="*/ 129786 w 231139"/>
              <a:gd name="T59" fmla="*/ 79114 h 285114"/>
              <a:gd name="T60" fmla="*/ 131609 w 231139"/>
              <a:gd name="T61" fmla="*/ 65025 h 285114"/>
              <a:gd name="T62" fmla="*/ 139275 w 231139"/>
              <a:gd name="T63" fmla="*/ 60117 h 285114"/>
              <a:gd name="T64" fmla="*/ 145182 w 231139"/>
              <a:gd name="T65" fmla="*/ 55540 h 285114"/>
              <a:gd name="T66" fmla="*/ 138624 w 231139"/>
              <a:gd name="T67" fmla="*/ 39381 h 285114"/>
              <a:gd name="T68" fmla="*/ 93975 w 231139"/>
              <a:gd name="T69" fmla="*/ 36410 h 285114"/>
              <a:gd name="T70" fmla="*/ 99014 w 231139"/>
              <a:gd name="T71" fmla="*/ 39989 h 285114"/>
              <a:gd name="T72" fmla="*/ 106311 w 231139"/>
              <a:gd name="T73" fmla="*/ 37834 h 285114"/>
              <a:gd name="T74" fmla="*/ 139550 w 231139"/>
              <a:gd name="T75" fmla="*/ 31890 h 285114"/>
              <a:gd name="T76" fmla="*/ 87442 w 231139"/>
              <a:gd name="T77" fmla="*/ 38508 h 285114"/>
              <a:gd name="T78" fmla="*/ 92521 w 231139"/>
              <a:gd name="T79" fmla="*/ 36941 h 285114"/>
              <a:gd name="T80" fmla="*/ 139064 w 231139"/>
              <a:gd name="T81" fmla="*/ 35812 h 285114"/>
              <a:gd name="T82" fmla="*/ 132220 w 231139"/>
              <a:gd name="T83" fmla="*/ 22596 h 285114"/>
              <a:gd name="T84" fmla="*/ 126675 w 231139"/>
              <a:gd name="T85" fmla="*/ 24514 h 285114"/>
              <a:gd name="T86" fmla="*/ 138632 w 231139"/>
              <a:gd name="T87" fmla="*/ 27125 h 285114"/>
              <a:gd name="T88" fmla="*/ 132220 w 231139"/>
              <a:gd name="T89" fmla="*/ 22596 h 285114"/>
              <a:gd name="T90" fmla="*/ 113768 w 231139"/>
              <a:gd name="T91" fmla="*/ 23099 h 285114"/>
              <a:gd name="T92" fmla="*/ 94329 w 231139"/>
              <a:gd name="T93" fmla="*/ 958 h 285114"/>
              <a:gd name="T94" fmla="*/ 89394 w 231139"/>
              <a:gd name="T95" fmla="*/ 7082 h 285114"/>
              <a:gd name="T96" fmla="*/ 82797 w 231139"/>
              <a:gd name="T97" fmla="*/ 8391 h 285114"/>
              <a:gd name="T98" fmla="*/ 111372 w 231139"/>
              <a:gd name="T99" fmla="*/ 12143 h 285114"/>
              <a:gd name="T100" fmla="*/ 106496 w 231139"/>
              <a:gd name="T101" fmla="*/ 9627 h 285114"/>
              <a:gd name="T102" fmla="*/ 103667 w 231139"/>
              <a:gd name="T103" fmla="*/ 4879 h 28511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31139" h="285114">
                <a:moveTo>
                  <a:pt x="104533" y="8280"/>
                </a:moveTo>
                <a:lnTo>
                  <a:pt x="99021" y="11049"/>
                </a:lnTo>
                <a:lnTo>
                  <a:pt x="96799" y="14998"/>
                </a:lnTo>
                <a:lnTo>
                  <a:pt x="95656" y="18059"/>
                </a:lnTo>
                <a:lnTo>
                  <a:pt x="94106" y="18592"/>
                </a:lnTo>
                <a:lnTo>
                  <a:pt x="89750" y="20193"/>
                </a:lnTo>
                <a:lnTo>
                  <a:pt x="87617" y="23634"/>
                </a:lnTo>
                <a:lnTo>
                  <a:pt x="87261" y="24257"/>
                </a:lnTo>
                <a:lnTo>
                  <a:pt x="85407" y="27800"/>
                </a:lnTo>
                <a:lnTo>
                  <a:pt x="86303" y="31864"/>
                </a:lnTo>
                <a:lnTo>
                  <a:pt x="86626" y="33007"/>
                </a:lnTo>
                <a:lnTo>
                  <a:pt x="87414" y="34937"/>
                </a:lnTo>
                <a:lnTo>
                  <a:pt x="81953" y="36296"/>
                </a:lnTo>
                <a:lnTo>
                  <a:pt x="58558" y="73893"/>
                </a:lnTo>
                <a:lnTo>
                  <a:pt x="55827" y="93970"/>
                </a:lnTo>
                <a:lnTo>
                  <a:pt x="55855" y="97837"/>
                </a:lnTo>
                <a:lnTo>
                  <a:pt x="56121" y="116852"/>
                </a:lnTo>
                <a:lnTo>
                  <a:pt x="56502" y="121615"/>
                </a:lnTo>
                <a:lnTo>
                  <a:pt x="57086" y="126403"/>
                </a:lnTo>
                <a:lnTo>
                  <a:pt x="57861" y="131165"/>
                </a:lnTo>
                <a:lnTo>
                  <a:pt x="49098" y="135077"/>
                </a:lnTo>
                <a:lnTo>
                  <a:pt x="6362" y="147180"/>
                </a:lnTo>
                <a:lnTo>
                  <a:pt x="8280" y="156273"/>
                </a:lnTo>
                <a:lnTo>
                  <a:pt x="0" y="160502"/>
                </a:lnTo>
                <a:lnTo>
                  <a:pt x="2814" y="167258"/>
                </a:lnTo>
                <a:lnTo>
                  <a:pt x="5627" y="173812"/>
                </a:lnTo>
                <a:lnTo>
                  <a:pt x="8424" y="180194"/>
                </a:lnTo>
                <a:lnTo>
                  <a:pt x="11188" y="186436"/>
                </a:lnTo>
                <a:lnTo>
                  <a:pt x="19859" y="206373"/>
                </a:lnTo>
                <a:lnTo>
                  <a:pt x="27439" y="226183"/>
                </a:lnTo>
                <a:lnTo>
                  <a:pt x="33461" y="247132"/>
                </a:lnTo>
                <a:lnTo>
                  <a:pt x="37452" y="270484"/>
                </a:lnTo>
                <a:lnTo>
                  <a:pt x="39065" y="284810"/>
                </a:lnTo>
                <a:lnTo>
                  <a:pt x="51854" y="278193"/>
                </a:lnTo>
                <a:lnTo>
                  <a:pt x="71351" y="269373"/>
                </a:lnTo>
                <a:lnTo>
                  <a:pt x="90822" y="262642"/>
                </a:lnTo>
                <a:lnTo>
                  <a:pt x="110166" y="257330"/>
                </a:lnTo>
                <a:lnTo>
                  <a:pt x="143513" y="249413"/>
                </a:lnTo>
                <a:lnTo>
                  <a:pt x="150674" y="247629"/>
                </a:lnTo>
                <a:lnTo>
                  <a:pt x="158292" y="245605"/>
                </a:lnTo>
                <a:lnTo>
                  <a:pt x="174553" y="240377"/>
                </a:lnTo>
                <a:lnTo>
                  <a:pt x="191871" y="235102"/>
                </a:lnTo>
                <a:lnTo>
                  <a:pt x="190068" y="226593"/>
                </a:lnTo>
                <a:lnTo>
                  <a:pt x="198945" y="224929"/>
                </a:lnTo>
                <a:lnTo>
                  <a:pt x="198653" y="190972"/>
                </a:lnTo>
                <a:lnTo>
                  <a:pt x="200685" y="153455"/>
                </a:lnTo>
                <a:lnTo>
                  <a:pt x="203631" y="119618"/>
                </a:lnTo>
                <a:lnTo>
                  <a:pt x="205106" y="105829"/>
                </a:lnTo>
                <a:lnTo>
                  <a:pt x="145719" y="105829"/>
                </a:lnTo>
                <a:lnTo>
                  <a:pt x="141833" y="89751"/>
                </a:lnTo>
                <a:lnTo>
                  <a:pt x="136466" y="74547"/>
                </a:lnTo>
                <a:lnTo>
                  <a:pt x="129716" y="60864"/>
                </a:lnTo>
                <a:lnTo>
                  <a:pt x="121678" y="49352"/>
                </a:lnTo>
                <a:lnTo>
                  <a:pt x="125031" y="47904"/>
                </a:lnTo>
                <a:lnTo>
                  <a:pt x="128396" y="42659"/>
                </a:lnTo>
                <a:lnTo>
                  <a:pt x="220536" y="42659"/>
                </a:lnTo>
                <a:lnTo>
                  <a:pt x="220598" y="41859"/>
                </a:lnTo>
                <a:lnTo>
                  <a:pt x="220129" y="38252"/>
                </a:lnTo>
                <a:lnTo>
                  <a:pt x="219086" y="36283"/>
                </a:lnTo>
                <a:lnTo>
                  <a:pt x="193268" y="36283"/>
                </a:lnTo>
                <a:lnTo>
                  <a:pt x="188531" y="34251"/>
                </a:lnTo>
                <a:lnTo>
                  <a:pt x="184683" y="32321"/>
                </a:lnTo>
                <a:lnTo>
                  <a:pt x="182714" y="31686"/>
                </a:lnTo>
                <a:lnTo>
                  <a:pt x="179794" y="30899"/>
                </a:lnTo>
                <a:lnTo>
                  <a:pt x="178434" y="30899"/>
                </a:lnTo>
                <a:lnTo>
                  <a:pt x="178904" y="30010"/>
                </a:lnTo>
                <a:lnTo>
                  <a:pt x="180784" y="25946"/>
                </a:lnTo>
                <a:lnTo>
                  <a:pt x="179857" y="22123"/>
                </a:lnTo>
                <a:lnTo>
                  <a:pt x="178993" y="19354"/>
                </a:lnTo>
                <a:lnTo>
                  <a:pt x="176910" y="17043"/>
                </a:lnTo>
                <a:lnTo>
                  <a:pt x="176006" y="16243"/>
                </a:lnTo>
                <a:lnTo>
                  <a:pt x="125818" y="16243"/>
                </a:lnTo>
                <a:lnTo>
                  <a:pt x="123964" y="15621"/>
                </a:lnTo>
                <a:lnTo>
                  <a:pt x="121983" y="14719"/>
                </a:lnTo>
                <a:lnTo>
                  <a:pt x="116738" y="14706"/>
                </a:lnTo>
                <a:lnTo>
                  <a:pt x="115379" y="12839"/>
                </a:lnTo>
                <a:lnTo>
                  <a:pt x="114680" y="12014"/>
                </a:lnTo>
                <a:lnTo>
                  <a:pt x="111417" y="8521"/>
                </a:lnTo>
                <a:lnTo>
                  <a:pt x="107264" y="8521"/>
                </a:lnTo>
                <a:lnTo>
                  <a:pt x="104533" y="8280"/>
                </a:lnTo>
                <a:close/>
              </a:path>
              <a:path w="231139" h="285114">
                <a:moveTo>
                  <a:pt x="219373" y="50609"/>
                </a:moveTo>
                <a:lnTo>
                  <a:pt x="168008" y="50609"/>
                </a:lnTo>
                <a:lnTo>
                  <a:pt x="168833" y="54241"/>
                </a:lnTo>
                <a:lnTo>
                  <a:pt x="166446" y="56286"/>
                </a:lnTo>
                <a:lnTo>
                  <a:pt x="159524" y="70840"/>
                </a:lnTo>
                <a:lnTo>
                  <a:pt x="161658" y="75742"/>
                </a:lnTo>
                <a:lnTo>
                  <a:pt x="179946" y="82410"/>
                </a:lnTo>
                <a:lnTo>
                  <a:pt x="183451" y="88379"/>
                </a:lnTo>
                <a:lnTo>
                  <a:pt x="145719" y="105829"/>
                </a:lnTo>
                <a:lnTo>
                  <a:pt x="205106" y="105829"/>
                </a:lnTo>
                <a:lnTo>
                  <a:pt x="206082" y="96697"/>
                </a:lnTo>
                <a:lnTo>
                  <a:pt x="206933" y="89420"/>
                </a:lnTo>
                <a:lnTo>
                  <a:pt x="207987" y="86982"/>
                </a:lnTo>
                <a:lnTo>
                  <a:pt x="209829" y="82854"/>
                </a:lnTo>
                <a:lnTo>
                  <a:pt x="210172" y="82029"/>
                </a:lnTo>
                <a:lnTo>
                  <a:pt x="220103" y="80416"/>
                </a:lnTo>
                <a:lnTo>
                  <a:pt x="222872" y="79603"/>
                </a:lnTo>
                <a:lnTo>
                  <a:pt x="226186" y="77927"/>
                </a:lnTo>
                <a:lnTo>
                  <a:pt x="229438" y="74295"/>
                </a:lnTo>
                <a:lnTo>
                  <a:pt x="230873" y="69532"/>
                </a:lnTo>
                <a:lnTo>
                  <a:pt x="230428" y="65976"/>
                </a:lnTo>
                <a:lnTo>
                  <a:pt x="219074" y="52679"/>
                </a:lnTo>
                <a:lnTo>
                  <a:pt x="219373" y="50609"/>
                </a:lnTo>
                <a:close/>
              </a:path>
              <a:path w="231139" h="285114">
                <a:moveTo>
                  <a:pt x="219647" y="48704"/>
                </a:moveTo>
                <a:lnTo>
                  <a:pt x="148513" y="48704"/>
                </a:lnTo>
                <a:lnTo>
                  <a:pt x="152323" y="51320"/>
                </a:lnTo>
                <a:lnTo>
                  <a:pt x="153974" y="52070"/>
                </a:lnTo>
                <a:lnTo>
                  <a:pt x="156476" y="53492"/>
                </a:lnTo>
                <a:lnTo>
                  <a:pt x="159588" y="53721"/>
                </a:lnTo>
                <a:lnTo>
                  <a:pt x="164134" y="53886"/>
                </a:lnTo>
                <a:lnTo>
                  <a:pt x="168008" y="50609"/>
                </a:lnTo>
                <a:lnTo>
                  <a:pt x="219373" y="50609"/>
                </a:lnTo>
                <a:lnTo>
                  <a:pt x="219647" y="48704"/>
                </a:lnTo>
                <a:close/>
              </a:path>
              <a:path w="231139" h="285114">
                <a:moveTo>
                  <a:pt x="220536" y="42659"/>
                </a:moveTo>
                <a:lnTo>
                  <a:pt x="128396" y="42659"/>
                </a:lnTo>
                <a:lnTo>
                  <a:pt x="128523" y="43662"/>
                </a:lnTo>
                <a:lnTo>
                  <a:pt x="138188" y="51511"/>
                </a:lnTo>
                <a:lnTo>
                  <a:pt x="142176" y="50711"/>
                </a:lnTo>
                <a:lnTo>
                  <a:pt x="143649" y="50355"/>
                </a:lnTo>
                <a:lnTo>
                  <a:pt x="146215" y="49415"/>
                </a:lnTo>
                <a:lnTo>
                  <a:pt x="148513" y="48704"/>
                </a:lnTo>
                <a:lnTo>
                  <a:pt x="219647" y="48704"/>
                </a:lnTo>
                <a:lnTo>
                  <a:pt x="219769" y="47904"/>
                </a:lnTo>
                <a:lnTo>
                  <a:pt x="220408" y="44297"/>
                </a:lnTo>
                <a:lnTo>
                  <a:pt x="220536" y="42659"/>
                </a:lnTo>
                <a:close/>
              </a:path>
              <a:path w="231139" h="285114">
                <a:moveTo>
                  <a:pt x="208953" y="30226"/>
                </a:moveTo>
                <a:lnTo>
                  <a:pt x="205422" y="30416"/>
                </a:lnTo>
                <a:lnTo>
                  <a:pt x="202082" y="31864"/>
                </a:lnTo>
                <a:lnTo>
                  <a:pt x="200190" y="32791"/>
                </a:lnTo>
                <a:lnTo>
                  <a:pt x="196481" y="34683"/>
                </a:lnTo>
                <a:lnTo>
                  <a:pt x="193268" y="36283"/>
                </a:lnTo>
                <a:lnTo>
                  <a:pt x="219086" y="36283"/>
                </a:lnTo>
                <a:lnTo>
                  <a:pt x="218185" y="34582"/>
                </a:lnTo>
                <a:lnTo>
                  <a:pt x="213817" y="30594"/>
                </a:lnTo>
                <a:lnTo>
                  <a:pt x="208953" y="30226"/>
                </a:lnTo>
                <a:close/>
              </a:path>
              <a:path w="231139" h="285114">
                <a:moveTo>
                  <a:pt x="179323" y="30772"/>
                </a:moveTo>
                <a:lnTo>
                  <a:pt x="178434" y="30899"/>
                </a:lnTo>
                <a:lnTo>
                  <a:pt x="179794" y="30899"/>
                </a:lnTo>
                <a:lnTo>
                  <a:pt x="179323" y="30772"/>
                </a:lnTo>
                <a:close/>
              </a:path>
              <a:path w="231139" h="285114">
                <a:moveTo>
                  <a:pt x="152501" y="0"/>
                </a:moveTo>
                <a:lnTo>
                  <a:pt x="149072" y="1282"/>
                </a:lnTo>
                <a:lnTo>
                  <a:pt x="146469" y="2908"/>
                </a:lnTo>
                <a:lnTo>
                  <a:pt x="143179" y="6692"/>
                </a:lnTo>
                <a:lnTo>
                  <a:pt x="141274" y="9474"/>
                </a:lnTo>
                <a:lnTo>
                  <a:pt x="135356" y="9817"/>
                </a:lnTo>
                <a:lnTo>
                  <a:pt x="132702" y="10287"/>
                </a:lnTo>
                <a:lnTo>
                  <a:pt x="130848" y="11226"/>
                </a:lnTo>
                <a:lnTo>
                  <a:pt x="126999" y="13449"/>
                </a:lnTo>
                <a:lnTo>
                  <a:pt x="125818" y="16243"/>
                </a:lnTo>
                <a:lnTo>
                  <a:pt x="176006" y="16243"/>
                </a:lnTo>
                <a:lnTo>
                  <a:pt x="174040" y="14503"/>
                </a:lnTo>
                <a:lnTo>
                  <a:pt x="171107" y="13766"/>
                </a:lnTo>
                <a:lnTo>
                  <a:pt x="168300" y="12877"/>
                </a:lnTo>
                <a:lnTo>
                  <a:pt x="166014" y="12369"/>
                </a:lnTo>
                <a:lnTo>
                  <a:pt x="165265" y="10058"/>
                </a:lnTo>
                <a:lnTo>
                  <a:pt x="163829" y="6527"/>
                </a:lnTo>
                <a:lnTo>
                  <a:pt x="155447" y="304"/>
                </a:lnTo>
                <a:lnTo>
                  <a:pt x="15250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grpSp>
        <p:nvGrpSpPr>
          <p:cNvPr id="109" name="Group 145"/>
          <p:cNvGrpSpPr>
            <a:grpSpLocks/>
          </p:cNvGrpSpPr>
          <p:nvPr/>
        </p:nvGrpSpPr>
        <p:grpSpPr bwMode="auto">
          <a:xfrm>
            <a:off x="2155825" y="1647825"/>
            <a:ext cx="292100" cy="232172"/>
            <a:chOff x="2087633" y="1648303"/>
            <a:chExt cx="292130" cy="309790"/>
          </a:xfrm>
        </p:grpSpPr>
        <p:sp>
          <p:nvSpPr>
            <p:cNvPr id="110" name="object 115"/>
            <p:cNvSpPr>
              <a:spLocks/>
            </p:cNvSpPr>
            <p:nvPr/>
          </p:nvSpPr>
          <p:spPr bwMode="auto">
            <a:xfrm>
              <a:off x="2087633" y="1648303"/>
              <a:ext cx="292130" cy="309790"/>
            </a:xfrm>
            <a:custGeom>
              <a:avLst/>
              <a:gdLst>
                <a:gd name="T0" fmla="*/ 213480 w 341630"/>
                <a:gd name="T1" fmla="*/ 254584 h 341630"/>
                <a:gd name="T2" fmla="*/ 0 w 341630"/>
                <a:gd name="T3" fmla="*/ 254584 h 341630"/>
                <a:gd name="T4" fmla="*/ 0 w 341630"/>
                <a:gd name="T5" fmla="*/ 0 h 341630"/>
                <a:gd name="T6" fmla="*/ 213480 w 341630"/>
                <a:gd name="T7" fmla="*/ 0 h 341630"/>
                <a:gd name="T8" fmla="*/ 213480 w 341630"/>
                <a:gd name="T9" fmla="*/ 254584 h 3416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1630" h="341630">
                  <a:moveTo>
                    <a:pt x="341426" y="341426"/>
                  </a:moveTo>
                  <a:lnTo>
                    <a:pt x="0" y="341426"/>
                  </a:lnTo>
                  <a:lnTo>
                    <a:pt x="0" y="0"/>
                  </a:lnTo>
                  <a:lnTo>
                    <a:pt x="341426" y="0"/>
                  </a:lnTo>
                  <a:lnTo>
                    <a:pt x="341426" y="341426"/>
                  </a:lnTo>
                  <a:close/>
                </a:path>
              </a:pathLst>
            </a:custGeom>
            <a:solidFill>
              <a:srgbClr val="004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11" name="object 118"/>
            <p:cNvSpPr>
              <a:spLocks/>
            </p:cNvSpPr>
            <p:nvPr/>
          </p:nvSpPr>
          <p:spPr bwMode="auto">
            <a:xfrm>
              <a:off x="2143204" y="1714062"/>
              <a:ext cx="160183" cy="204416"/>
            </a:xfrm>
            <a:custGeom>
              <a:avLst/>
              <a:gdLst>
                <a:gd name="T0" fmla="*/ 20188 w 187325"/>
                <a:gd name="T1" fmla="*/ 144663 h 225425"/>
                <a:gd name="T2" fmla="*/ 29397 w 187325"/>
                <a:gd name="T3" fmla="*/ 154925 h 225425"/>
                <a:gd name="T4" fmla="*/ 21876 w 187325"/>
                <a:gd name="T5" fmla="*/ 131592 h 225425"/>
                <a:gd name="T6" fmla="*/ 17051 w 187325"/>
                <a:gd name="T7" fmla="*/ 119540 h 225425"/>
                <a:gd name="T8" fmla="*/ 11998 w 187325"/>
                <a:gd name="T9" fmla="*/ 108154 h 225425"/>
                <a:gd name="T10" fmla="*/ 0 w 187325"/>
                <a:gd name="T11" fmla="*/ 83893 h 225425"/>
                <a:gd name="T12" fmla="*/ 42003 w 187325"/>
                <a:gd name="T13" fmla="*/ 150788 h 225425"/>
                <a:gd name="T14" fmla="*/ 52276 w 187325"/>
                <a:gd name="T15" fmla="*/ 154925 h 225425"/>
                <a:gd name="T16" fmla="*/ 41556 w 187325"/>
                <a:gd name="T17" fmla="*/ 127511 h 225425"/>
                <a:gd name="T18" fmla="*/ 56209 w 187325"/>
                <a:gd name="T19" fmla="*/ 146745 h 225425"/>
                <a:gd name="T20" fmla="*/ 66131 w 187325"/>
                <a:gd name="T21" fmla="*/ 144216 h 225425"/>
                <a:gd name="T22" fmla="*/ 90382 w 187325"/>
                <a:gd name="T23" fmla="*/ 139045 h 225425"/>
                <a:gd name="T24" fmla="*/ 87628 w 187325"/>
                <a:gd name="T25" fmla="*/ 144216 h 225425"/>
                <a:gd name="T26" fmla="*/ 88404 w 187325"/>
                <a:gd name="T27" fmla="*/ 115484 h 225425"/>
                <a:gd name="T28" fmla="*/ 102237 w 187325"/>
                <a:gd name="T29" fmla="*/ 138951 h 225425"/>
                <a:gd name="T30" fmla="*/ 108453 w 187325"/>
                <a:gd name="T31" fmla="*/ 116151 h 225425"/>
                <a:gd name="T32" fmla="*/ 112291 w 187325"/>
                <a:gd name="T33" fmla="*/ 113951 h 225425"/>
                <a:gd name="T34" fmla="*/ 37004 w 187325"/>
                <a:gd name="T35" fmla="*/ 125039 h 225425"/>
                <a:gd name="T36" fmla="*/ 41556 w 187325"/>
                <a:gd name="T37" fmla="*/ 127511 h 225425"/>
                <a:gd name="T38" fmla="*/ 35948 w 187325"/>
                <a:gd name="T39" fmla="*/ 104007 h 225425"/>
                <a:gd name="T40" fmla="*/ 40632 w 187325"/>
                <a:gd name="T41" fmla="*/ 123675 h 225425"/>
                <a:gd name="T42" fmla="*/ 62891 w 187325"/>
                <a:gd name="T43" fmla="*/ 121119 h 225425"/>
                <a:gd name="T44" fmla="*/ 59636 w 187325"/>
                <a:gd name="T45" fmla="*/ 97757 h 225425"/>
                <a:gd name="T46" fmla="*/ 62105 w 187325"/>
                <a:gd name="T47" fmla="*/ 115408 h 225425"/>
                <a:gd name="T48" fmla="*/ 112275 w 187325"/>
                <a:gd name="T49" fmla="*/ 109755 h 225425"/>
                <a:gd name="T50" fmla="*/ 30228 w 187325"/>
                <a:gd name="T51" fmla="*/ 80001 h 225425"/>
                <a:gd name="T52" fmla="*/ 13181 w 187325"/>
                <a:gd name="T53" fmla="*/ 108154 h 225425"/>
                <a:gd name="T54" fmla="*/ 46839 w 187325"/>
                <a:gd name="T55" fmla="*/ 99424 h 225425"/>
                <a:gd name="T56" fmla="*/ 105629 w 187325"/>
                <a:gd name="T57" fmla="*/ 84168 h 225425"/>
                <a:gd name="T58" fmla="*/ 87357 w 187325"/>
                <a:gd name="T59" fmla="*/ 105692 h 225425"/>
                <a:gd name="T60" fmla="*/ 46898 w 187325"/>
                <a:gd name="T61" fmla="*/ 73552 h 225425"/>
                <a:gd name="T62" fmla="*/ 53290 w 187325"/>
                <a:gd name="T63" fmla="*/ 97757 h 225425"/>
                <a:gd name="T64" fmla="*/ 85818 w 187325"/>
                <a:gd name="T65" fmla="*/ 90958 h 225425"/>
                <a:gd name="T66" fmla="*/ 83204 w 187325"/>
                <a:gd name="T67" fmla="*/ 66194 h 225425"/>
                <a:gd name="T68" fmla="*/ 85747 w 187325"/>
                <a:gd name="T69" fmla="*/ 90276 h 225425"/>
                <a:gd name="T70" fmla="*/ 113449 w 187325"/>
                <a:gd name="T71" fmla="*/ 82946 h 225425"/>
                <a:gd name="T72" fmla="*/ 28762 w 187325"/>
                <a:gd name="T73" fmla="*/ 73845 h 225425"/>
                <a:gd name="T74" fmla="*/ 9408 w 187325"/>
                <a:gd name="T75" fmla="*/ 82223 h 225425"/>
                <a:gd name="T76" fmla="*/ 29706 w 187325"/>
                <a:gd name="T77" fmla="*/ 77805 h 225425"/>
                <a:gd name="T78" fmla="*/ 115391 w 187325"/>
                <a:gd name="T79" fmla="*/ 55900 h 225425"/>
                <a:gd name="T80" fmla="*/ 105724 w 187325"/>
                <a:gd name="T81" fmla="*/ 72197 h 225425"/>
                <a:gd name="T82" fmla="*/ 115391 w 187325"/>
                <a:gd name="T83" fmla="*/ 55900 h 225425"/>
                <a:gd name="T84" fmla="*/ 35807 w 187325"/>
                <a:gd name="T85" fmla="*/ 31650 h 225425"/>
                <a:gd name="T86" fmla="*/ 37766 w 187325"/>
                <a:gd name="T87" fmla="*/ 71052 h 225425"/>
                <a:gd name="T88" fmla="*/ 46898 w 187325"/>
                <a:gd name="T89" fmla="*/ 73552 h 225425"/>
                <a:gd name="T90" fmla="*/ 38180 w 187325"/>
                <a:gd name="T91" fmla="*/ 71052 h 225425"/>
                <a:gd name="T92" fmla="*/ 53021 w 187325"/>
                <a:gd name="T93" fmla="*/ 17054 h 225425"/>
                <a:gd name="T94" fmla="*/ 55085 w 187325"/>
                <a:gd name="T95" fmla="*/ 65133 h 225425"/>
                <a:gd name="T96" fmla="*/ 73945 w 187325"/>
                <a:gd name="T97" fmla="*/ 66194 h 225425"/>
                <a:gd name="T98" fmla="*/ 55085 w 187325"/>
                <a:gd name="T99" fmla="*/ 65133 h 225425"/>
                <a:gd name="T100" fmla="*/ 66376 w 187325"/>
                <a:gd name="T101" fmla="*/ 28464 h 225425"/>
                <a:gd name="T102" fmla="*/ 55101 w 187325"/>
                <a:gd name="T103" fmla="*/ 65237 h 225425"/>
                <a:gd name="T104" fmla="*/ 101582 w 187325"/>
                <a:gd name="T105" fmla="*/ 57723 h 225425"/>
                <a:gd name="T106" fmla="*/ 76754 w 187325"/>
                <a:gd name="T107" fmla="*/ 34918 h 225425"/>
                <a:gd name="T108" fmla="*/ 109015 w 187325"/>
                <a:gd name="T109" fmla="*/ 42833 h 225425"/>
                <a:gd name="T110" fmla="*/ 115398 w 187325"/>
                <a:gd name="T111" fmla="*/ 55815 h 225425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87325" h="225425">
                  <a:moveTo>
                    <a:pt x="0" y="112509"/>
                  </a:moveTo>
                  <a:lnTo>
                    <a:pt x="12029" y="140329"/>
                  </a:lnTo>
                  <a:lnTo>
                    <a:pt x="23188" y="166614"/>
                  </a:lnTo>
                  <a:lnTo>
                    <a:pt x="32287" y="194008"/>
                  </a:lnTo>
                  <a:lnTo>
                    <a:pt x="38138" y="225158"/>
                  </a:lnTo>
                  <a:lnTo>
                    <a:pt x="65725" y="213220"/>
                  </a:lnTo>
                  <a:lnTo>
                    <a:pt x="83607" y="207771"/>
                  </a:lnTo>
                  <a:lnTo>
                    <a:pt x="47015" y="207771"/>
                  </a:lnTo>
                  <a:lnTo>
                    <a:pt x="44302" y="199726"/>
                  </a:lnTo>
                  <a:lnTo>
                    <a:pt x="41387" y="191835"/>
                  </a:lnTo>
                  <a:lnTo>
                    <a:pt x="38126" y="183734"/>
                  </a:lnTo>
                  <a:lnTo>
                    <a:pt x="34988" y="176479"/>
                  </a:lnTo>
                  <a:lnTo>
                    <a:pt x="39038" y="175615"/>
                  </a:lnTo>
                  <a:lnTo>
                    <a:pt x="34594" y="175615"/>
                  </a:lnTo>
                  <a:lnTo>
                    <a:pt x="30900" y="167690"/>
                  </a:lnTo>
                  <a:lnTo>
                    <a:pt x="27270" y="160315"/>
                  </a:lnTo>
                  <a:lnTo>
                    <a:pt x="23393" y="152819"/>
                  </a:lnTo>
                  <a:lnTo>
                    <a:pt x="19392" y="145414"/>
                  </a:lnTo>
                  <a:lnTo>
                    <a:pt x="21081" y="145046"/>
                  </a:lnTo>
                  <a:lnTo>
                    <a:pt x="19189" y="145046"/>
                  </a:lnTo>
                  <a:lnTo>
                    <a:pt x="14462" y="136677"/>
                  </a:lnTo>
                  <a:lnTo>
                    <a:pt x="9771" y="128654"/>
                  </a:lnTo>
                  <a:lnTo>
                    <a:pt x="4914" y="120561"/>
                  </a:lnTo>
                  <a:lnTo>
                    <a:pt x="0" y="112509"/>
                  </a:lnTo>
                  <a:close/>
                </a:path>
                <a:path w="187325" h="225425">
                  <a:moveTo>
                    <a:pt x="66461" y="171005"/>
                  </a:moveTo>
                  <a:lnTo>
                    <a:pt x="60655" y="171005"/>
                  </a:lnTo>
                  <a:lnTo>
                    <a:pt x="73863" y="200545"/>
                  </a:lnTo>
                  <a:lnTo>
                    <a:pt x="67176" y="202221"/>
                  </a:lnTo>
                  <a:lnTo>
                    <a:pt x="60482" y="203987"/>
                  </a:lnTo>
                  <a:lnTo>
                    <a:pt x="53766" y="205839"/>
                  </a:lnTo>
                  <a:lnTo>
                    <a:pt x="47015" y="207771"/>
                  </a:lnTo>
                  <a:lnTo>
                    <a:pt x="83607" y="207771"/>
                  </a:lnTo>
                  <a:lnTo>
                    <a:pt x="92965" y="204920"/>
                  </a:lnTo>
                  <a:lnTo>
                    <a:pt x="112001" y="200317"/>
                  </a:lnTo>
                  <a:lnTo>
                    <a:pt x="74803" y="200317"/>
                  </a:lnTo>
                  <a:lnTo>
                    <a:pt x="66461" y="171005"/>
                  </a:lnTo>
                  <a:close/>
                </a:path>
                <a:path w="187325" h="225425">
                  <a:moveTo>
                    <a:pt x="100770" y="163550"/>
                  </a:moveTo>
                  <a:lnTo>
                    <a:pt x="95440" y="163550"/>
                  </a:lnTo>
                  <a:lnTo>
                    <a:pt x="104914" y="193598"/>
                  </a:lnTo>
                  <a:lnTo>
                    <a:pt x="89896" y="196800"/>
                  </a:lnTo>
                  <a:lnTo>
                    <a:pt x="74803" y="200317"/>
                  </a:lnTo>
                  <a:lnTo>
                    <a:pt x="112001" y="200317"/>
                  </a:lnTo>
                  <a:lnTo>
                    <a:pt x="140146" y="193408"/>
                  </a:lnTo>
                  <a:lnTo>
                    <a:pt x="105765" y="193408"/>
                  </a:lnTo>
                  <a:lnTo>
                    <a:pt x="100770" y="163550"/>
                  </a:lnTo>
                  <a:close/>
                </a:path>
                <a:path w="187325" h="225425">
                  <a:moveTo>
                    <a:pt x="141388" y="154876"/>
                  </a:moveTo>
                  <a:lnTo>
                    <a:pt x="136055" y="154876"/>
                  </a:lnTo>
                  <a:lnTo>
                    <a:pt x="144551" y="186474"/>
                  </a:lnTo>
                  <a:lnTo>
                    <a:pt x="125210" y="189726"/>
                  </a:lnTo>
                  <a:lnTo>
                    <a:pt x="115503" y="191508"/>
                  </a:lnTo>
                  <a:lnTo>
                    <a:pt x="105765" y="193408"/>
                  </a:lnTo>
                  <a:lnTo>
                    <a:pt x="140146" y="193408"/>
                  </a:lnTo>
                  <a:lnTo>
                    <a:pt x="146011" y="191960"/>
                  </a:lnTo>
                  <a:lnTo>
                    <a:pt x="163511" y="186347"/>
                  </a:lnTo>
                  <a:lnTo>
                    <a:pt x="145300" y="186347"/>
                  </a:lnTo>
                  <a:lnTo>
                    <a:pt x="141388" y="154876"/>
                  </a:lnTo>
                  <a:close/>
                </a:path>
                <a:path w="187325" h="225425">
                  <a:moveTo>
                    <a:pt x="179882" y="181368"/>
                  </a:moveTo>
                  <a:lnTo>
                    <a:pt x="162615" y="183734"/>
                  </a:lnTo>
                  <a:lnTo>
                    <a:pt x="145300" y="186347"/>
                  </a:lnTo>
                  <a:lnTo>
                    <a:pt x="163511" y="186347"/>
                  </a:lnTo>
                  <a:lnTo>
                    <a:pt x="179882" y="181368"/>
                  </a:lnTo>
                  <a:close/>
                </a:path>
                <a:path w="187325" h="225425">
                  <a:moveTo>
                    <a:pt x="179565" y="147192"/>
                  </a:moveTo>
                  <a:lnTo>
                    <a:pt x="171970" y="147192"/>
                  </a:lnTo>
                  <a:lnTo>
                    <a:pt x="173453" y="155770"/>
                  </a:lnTo>
                  <a:lnTo>
                    <a:pt x="175260" y="164342"/>
                  </a:lnTo>
                  <a:lnTo>
                    <a:pt x="177399" y="172883"/>
                  </a:lnTo>
                  <a:lnTo>
                    <a:pt x="179882" y="181368"/>
                  </a:lnTo>
                  <a:lnTo>
                    <a:pt x="179590" y="152819"/>
                  </a:lnTo>
                  <a:lnTo>
                    <a:pt x="179565" y="147192"/>
                  </a:lnTo>
                  <a:close/>
                </a:path>
                <a:path w="187325" h="225425">
                  <a:moveTo>
                    <a:pt x="57492" y="139484"/>
                  </a:moveTo>
                  <a:lnTo>
                    <a:pt x="46583" y="139484"/>
                  </a:lnTo>
                  <a:lnTo>
                    <a:pt x="59182" y="167690"/>
                  </a:lnTo>
                  <a:lnTo>
                    <a:pt x="34594" y="175615"/>
                  </a:lnTo>
                  <a:lnTo>
                    <a:pt x="39038" y="175615"/>
                  </a:lnTo>
                  <a:lnTo>
                    <a:pt x="60655" y="171005"/>
                  </a:lnTo>
                  <a:lnTo>
                    <a:pt x="66461" y="171005"/>
                  </a:lnTo>
                  <a:lnTo>
                    <a:pt x="66128" y="169837"/>
                  </a:lnTo>
                  <a:lnTo>
                    <a:pt x="84663" y="165861"/>
                  </a:lnTo>
                  <a:lnTo>
                    <a:pt x="64985" y="165861"/>
                  </a:lnTo>
                  <a:lnTo>
                    <a:pt x="57492" y="139484"/>
                  </a:lnTo>
                  <a:close/>
                </a:path>
                <a:path w="187325" h="225425">
                  <a:moveTo>
                    <a:pt x="95377" y="131102"/>
                  </a:moveTo>
                  <a:lnTo>
                    <a:pt x="85229" y="131102"/>
                  </a:lnTo>
                  <a:lnTo>
                    <a:pt x="93281" y="156730"/>
                  </a:lnTo>
                  <a:lnTo>
                    <a:pt x="64985" y="165861"/>
                  </a:lnTo>
                  <a:lnTo>
                    <a:pt x="84663" y="165861"/>
                  </a:lnTo>
                  <a:lnTo>
                    <a:pt x="95440" y="163550"/>
                  </a:lnTo>
                  <a:lnTo>
                    <a:pt x="100770" y="163550"/>
                  </a:lnTo>
                  <a:lnTo>
                    <a:pt x="100584" y="162432"/>
                  </a:lnTo>
                  <a:lnTo>
                    <a:pt x="136055" y="154876"/>
                  </a:lnTo>
                  <a:lnTo>
                    <a:pt x="141388" y="154876"/>
                  </a:lnTo>
                  <a:lnTo>
                    <a:pt x="99326" y="154774"/>
                  </a:lnTo>
                  <a:lnTo>
                    <a:pt x="95377" y="131102"/>
                  </a:lnTo>
                  <a:close/>
                </a:path>
                <a:path w="187325" h="225425">
                  <a:moveTo>
                    <a:pt x="137251" y="121983"/>
                  </a:moveTo>
                  <a:lnTo>
                    <a:pt x="127165" y="121983"/>
                  </a:lnTo>
                  <a:lnTo>
                    <a:pt x="133108" y="143929"/>
                  </a:lnTo>
                  <a:lnTo>
                    <a:pt x="99326" y="154774"/>
                  </a:lnTo>
                  <a:lnTo>
                    <a:pt x="141375" y="154774"/>
                  </a:lnTo>
                  <a:lnTo>
                    <a:pt x="141249" y="153758"/>
                  </a:lnTo>
                  <a:lnTo>
                    <a:pt x="171970" y="147192"/>
                  </a:lnTo>
                  <a:lnTo>
                    <a:pt x="179565" y="147192"/>
                  </a:lnTo>
                  <a:lnTo>
                    <a:pt x="179850" y="141744"/>
                  </a:lnTo>
                  <a:lnTo>
                    <a:pt x="139712" y="141744"/>
                  </a:lnTo>
                  <a:lnTo>
                    <a:pt x="137251" y="121983"/>
                  </a:lnTo>
                  <a:close/>
                </a:path>
                <a:path w="187325" h="225425">
                  <a:moveTo>
                    <a:pt x="48345" y="107289"/>
                  </a:moveTo>
                  <a:lnTo>
                    <a:pt x="32169" y="107289"/>
                  </a:lnTo>
                  <a:lnTo>
                    <a:pt x="45339" y="136677"/>
                  </a:lnTo>
                  <a:lnTo>
                    <a:pt x="19189" y="145046"/>
                  </a:lnTo>
                  <a:lnTo>
                    <a:pt x="21081" y="145046"/>
                  </a:lnTo>
                  <a:lnTo>
                    <a:pt x="46583" y="139484"/>
                  </a:lnTo>
                  <a:lnTo>
                    <a:pt x="57492" y="139484"/>
                  </a:lnTo>
                  <a:lnTo>
                    <a:pt x="56857" y="137248"/>
                  </a:lnTo>
                  <a:lnTo>
                    <a:pt x="74912" y="133337"/>
                  </a:lnTo>
                  <a:lnTo>
                    <a:pt x="55727" y="133337"/>
                  </a:lnTo>
                  <a:lnTo>
                    <a:pt x="48345" y="107289"/>
                  </a:lnTo>
                  <a:close/>
                </a:path>
                <a:path w="187325" h="225425">
                  <a:moveTo>
                    <a:pt x="181357" y="112877"/>
                  </a:moveTo>
                  <a:lnTo>
                    <a:pt x="168935" y="112877"/>
                  </a:lnTo>
                  <a:lnTo>
                    <a:pt x="169087" y="119100"/>
                  </a:lnTo>
                  <a:lnTo>
                    <a:pt x="169443" y="125475"/>
                  </a:lnTo>
                  <a:lnTo>
                    <a:pt x="170053" y="132003"/>
                  </a:lnTo>
                  <a:lnTo>
                    <a:pt x="139712" y="141744"/>
                  </a:lnTo>
                  <a:lnTo>
                    <a:pt x="179850" y="141744"/>
                  </a:lnTo>
                  <a:lnTo>
                    <a:pt x="181357" y="112877"/>
                  </a:lnTo>
                  <a:close/>
                </a:path>
                <a:path w="187325" h="225425">
                  <a:moveTo>
                    <a:pt x="89987" y="98640"/>
                  </a:moveTo>
                  <a:lnTo>
                    <a:pt x="75006" y="98640"/>
                  </a:lnTo>
                  <a:lnTo>
                    <a:pt x="83146" y="124498"/>
                  </a:lnTo>
                  <a:lnTo>
                    <a:pt x="55727" y="133337"/>
                  </a:lnTo>
                  <a:lnTo>
                    <a:pt x="74912" y="133337"/>
                  </a:lnTo>
                  <a:lnTo>
                    <a:pt x="85229" y="131102"/>
                  </a:lnTo>
                  <a:lnTo>
                    <a:pt x="95377" y="131102"/>
                  </a:lnTo>
                  <a:lnTo>
                    <a:pt x="95021" y="128968"/>
                  </a:lnTo>
                  <a:lnTo>
                    <a:pt x="127165" y="121983"/>
                  </a:lnTo>
                  <a:lnTo>
                    <a:pt x="137251" y="121983"/>
                  </a:lnTo>
                  <a:lnTo>
                    <a:pt x="137137" y="121069"/>
                  </a:lnTo>
                  <a:lnTo>
                    <a:pt x="93726" y="121069"/>
                  </a:lnTo>
                  <a:lnTo>
                    <a:pt x="89987" y="98640"/>
                  </a:lnTo>
                  <a:close/>
                </a:path>
                <a:path w="187325" h="225425">
                  <a:moveTo>
                    <a:pt x="133070" y="88772"/>
                  </a:moveTo>
                  <a:lnTo>
                    <a:pt x="118262" y="88772"/>
                  </a:lnTo>
                  <a:lnTo>
                    <a:pt x="124320" y="111239"/>
                  </a:lnTo>
                  <a:lnTo>
                    <a:pt x="93726" y="121069"/>
                  </a:lnTo>
                  <a:lnTo>
                    <a:pt x="137137" y="121069"/>
                  </a:lnTo>
                  <a:lnTo>
                    <a:pt x="136982" y="119824"/>
                  </a:lnTo>
                  <a:lnTo>
                    <a:pt x="168935" y="112877"/>
                  </a:lnTo>
                  <a:lnTo>
                    <a:pt x="181357" y="112877"/>
                  </a:lnTo>
                  <a:lnTo>
                    <a:pt x="181443" y="111239"/>
                  </a:lnTo>
                  <a:lnTo>
                    <a:pt x="181723" y="107645"/>
                  </a:lnTo>
                  <a:lnTo>
                    <a:pt x="135445" y="107645"/>
                  </a:lnTo>
                  <a:lnTo>
                    <a:pt x="133070" y="88772"/>
                  </a:lnTo>
                  <a:close/>
                </a:path>
                <a:path w="187325" h="225425">
                  <a:moveTo>
                    <a:pt x="45999" y="99034"/>
                  </a:moveTo>
                  <a:lnTo>
                    <a:pt x="43294" y="100241"/>
                  </a:lnTo>
                  <a:lnTo>
                    <a:pt x="0" y="112509"/>
                  </a:lnTo>
                  <a:lnTo>
                    <a:pt x="7223" y="111493"/>
                  </a:lnTo>
                  <a:lnTo>
                    <a:pt x="15046" y="110270"/>
                  </a:lnTo>
                  <a:lnTo>
                    <a:pt x="23388" y="108862"/>
                  </a:lnTo>
                  <a:lnTo>
                    <a:pt x="32169" y="107289"/>
                  </a:lnTo>
                  <a:lnTo>
                    <a:pt x="48345" y="107289"/>
                  </a:lnTo>
                  <a:lnTo>
                    <a:pt x="47510" y="104343"/>
                  </a:lnTo>
                  <a:lnTo>
                    <a:pt x="71221" y="99453"/>
                  </a:lnTo>
                  <a:lnTo>
                    <a:pt x="46126" y="99453"/>
                  </a:lnTo>
                  <a:lnTo>
                    <a:pt x="45999" y="99034"/>
                  </a:lnTo>
                  <a:close/>
                </a:path>
                <a:path w="187325" h="225425">
                  <a:moveTo>
                    <a:pt x="184548" y="74968"/>
                  </a:moveTo>
                  <a:lnTo>
                    <a:pt x="171132" y="74968"/>
                  </a:lnTo>
                  <a:lnTo>
                    <a:pt x="170103" y="81635"/>
                  </a:lnTo>
                  <a:lnTo>
                    <a:pt x="169413" y="88772"/>
                  </a:lnTo>
                  <a:lnTo>
                    <a:pt x="169087" y="96824"/>
                  </a:lnTo>
                  <a:lnTo>
                    <a:pt x="135445" y="107645"/>
                  </a:lnTo>
                  <a:lnTo>
                    <a:pt x="181723" y="107645"/>
                  </a:lnTo>
                  <a:lnTo>
                    <a:pt x="184429" y="76076"/>
                  </a:lnTo>
                  <a:lnTo>
                    <a:pt x="184548" y="74968"/>
                  </a:lnTo>
                  <a:close/>
                </a:path>
                <a:path w="187325" h="225425">
                  <a:moveTo>
                    <a:pt x="86829" y="0"/>
                  </a:moveTo>
                  <a:lnTo>
                    <a:pt x="73229" y="4214"/>
                  </a:lnTo>
                  <a:lnTo>
                    <a:pt x="63053" y="19130"/>
                  </a:lnTo>
                  <a:lnTo>
                    <a:pt x="57267" y="42446"/>
                  </a:lnTo>
                  <a:lnTo>
                    <a:pt x="56832" y="71856"/>
                  </a:lnTo>
                  <a:lnTo>
                    <a:pt x="57480" y="80035"/>
                  </a:lnTo>
                  <a:lnTo>
                    <a:pt x="58737" y="87934"/>
                  </a:lnTo>
                  <a:lnTo>
                    <a:pt x="60401" y="95288"/>
                  </a:lnTo>
                  <a:lnTo>
                    <a:pt x="60394" y="95465"/>
                  </a:lnTo>
                  <a:lnTo>
                    <a:pt x="46126" y="99453"/>
                  </a:lnTo>
                  <a:lnTo>
                    <a:pt x="71221" y="99453"/>
                  </a:lnTo>
                  <a:lnTo>
                    <a:pt x="75006" y="98640"/>
                  </a:lnTo>
                  <a:lnTo>
                    <a:pt x="89987" y="98640"/>
                  </a:lnTo>
                  <a:lnTo>
                    <a:pt x="89458" y="95465"/>
                  </a:lnTo>
                  <a:lnTo>
                    <a:pt x="90247" y="95288"/>
                  </a:lnTo>
                  <a:lnTo>
                    <a:pt x="61061" y="95288"/>
                  </a:lnTo>
                  <a:lnTo>
                    <a:pt x="60543" y="67105"/>
                  </a:lnTo>
                  <a:lnTo>
                    <a:pt x="64809" y="44121"/>
                  </a:lnTo>
                  <a:lnTo>
                    <a:pt x="73136" y="28617"/>
                  </a:lnTo>
                  <a:lnTo>
                    <a:pt x="84797" y="22872"/>
                  </a:lnTo>
                  <a:lnTo>
                    <a:pt x="112595" y="22872"/>
                  </a:lnTo>
                  <a:lnTo>
                    <a:pt x="100707" y="7143"/>
                  </a:lnTo>
                  <a:lnTo>
                    <a:pt x="86829" y="0"/>
                  </a:lnTo>
                  <a:close/>
                </a:path>
                <a:path w="187325" h="225425">
                  <a:moveTo>
                    <a:pt x="88099" y="87350"/>
                  </a:moveTo>
                  <a:lnTo>
                    <a:pt x="87020" y="87845"/>
                  </a:lnTo>
                  <a:lnTo>
                    <a:pt x="61061" y="95288"/>
                  </a:lnTo>
                  <a:lnTo>
                    <a:pt x="90247" y="95288"/>
                  </a:lnTo>
                  <a:lnTo>
                    <a:pt x="118262" y="88772"/>
                  </a:lnTo>
                  <a:lnTo>
                    <a:pt x="133070" y="88772"/>
                  </a:lnTo>
                  <a:lnTo>
                    <a:pt x="132908" y="87490"/>
                  </a:lnTo>
                  <a:lnTo>
                    <a:pt x="88125" y="87490"/>
                  </a:lnTo>
                  <a:lnTo>
                    <a:pt x="88099" y="87350"/>
                  </a:lnTo>
                  <a:close/>
                </a:path>
                <a:path w="187325" h="225425">
                  <a:moveTo>
                    <a:pt x="112595" y="22872"/>
                  </a:moveTo>
                  <a:lnTo>
                    <a:pt x="84797" y="22872"/>
                  </a:lnTo>
                  <a:lnTo>
                    <a:pt x="95797" y="26880"/>
                  </a:lnTo>
                  <a:lnTo>
                    <a:pt x="106157" y="38173"/>
                  </a:lnTo>
                  <a:lnTo>
                    <a:pt x="115124" y="55366"/>
                  </a:lnTo>
                  <a:lnTo>
                    <a:pt x="121945" y="77076"/>
                  </a:lnTo>
                  <a:lnTo>
                    <a:pt x="105144" y="82383"/>
                  </a:lnTo>
                  <a:lnTo>
                    <a:pt x="88125" y="87490"/>
                  </a:lnTo>
                  <a:lnTo>
                    <a:pt x="132908" y="87490"/>
                  </a:lnTo>
                  <a:lnTo>
                    <a:pt x="132626" y="85242"/>
                  </a:lnTo>
                  <a:lnTo>
                    <a:pt x="153093" y="79957"/>
                  </a:lnTo>
                  <a:lnTo>
                    <a:pt x="162463" y="77411"/>
                  </a:lnTo>
                  <a:lnTo>
                    <a:pt x="171132" y="74968"/>
                  </a:lnTo>
                  <a:lnTo>
                    <a:pt x="184548" y="74968"/>
                  </a:lnTo>
                  <a:lnTo>
                    <a:pt x="128574" y="74853"/>
                  </a:lnTo>
                  <a:lnTo>
                    <a:pt x="122755" y="46829"/>
                  </a:lnTo>
                  <a:lnTo>
                    <a:pt x="113074" y="23506"/>
                  </a:lnTo>
                  <a:lnTo>
                    <a:pt x="112595" y="22872"/>
                  </a:lnTo>
                  <a:close/>
                </a:path>
                <a:path w="187325" h="225425">
                  <a:moveTo>
                    <a:pt x="187071" y="51346"/>
                  </a:moveTo>
                  <a:lnTo>
                    <a:pt x="174351" y="57444"/>
                  </a:lnTo>
                  <a:lnTo>
                    <a:pt x="160175" y="63404"/>
                  </a:lnTo>
                  <a:lnTo>
                    <a:pt x="144822" y="69212"/>
                  </a:lnTo>
                  <a:lnTo>
                    <a:pt x="128574" y="74853"/>
                  </a:lnTo>
                  <a:lnTo>
                    <a:pt x="184560" y="74853"/>
                  </a:lnTo>
                  <a:lnTo>
                    <a:pt x="187071" y="51346"/>
                  </a:lnTo>
                  <a:close/>
                </a:path>
              </a:pathLst>
            </a:custGeom>
            <a:solidFill>
              <a:srgbClr val="96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</p:grpSp>
      <p:sp>
        <p:nvSpPr>
          <p:cNvPr id="112" name="object 119"/>
          <p:cNvSpPr>
            <a:spLocks/>
          </p:cNvSpPr>
          <p:nvPr/>
        </p:nvSpPr>
        <p:spPr bwMode="auto">
          <a:xfrm>
            <a:off x="2286000" y="1674018"/>
            <a:ext cx="106362" cy="53579"/>
          </a:xfrm>
          <a:custGeom>
            <a:avLst/>
            <a:gdLst>
              <a:gd name="T0" fmla="*/ 50118 w 125094"/>
              <a:gd name="T1" fmla="*/ 24478 h 77469"/>
              <a:gd name="T2" fmla="*/ 49969 w 125094"/>
              <a:gd name="T3" fmla="*/ 28541 h 77469"/>
              <a:gd name="T4" fmla="*/ 51819 w 125094"/>
              <a:gd name="T5" fmla="*/ 37165 h 77469"/>
              <a:gd name="T6" fmla="*/ 45746 w 125094"/>
              <a:gd name="T7" fmla="*/ 44376 h 77469"/>
              <a:gd name="T8" fmla="*/ 45362 w 125094"/>
              <a:gd name="T9" fmla="*/ 46358 h 77469"/>
              <a:gd name="T10" fmla="*/ 58985 w 125094"/>
              <a:gd name="T11" fmla="*/ 57144 h 77469"/>
              <a:gd name="T12" fmla="*/ 60960 w 125094"/>
              <a:gd name="T13" fmla="*/ 60470 h 77469"/>
              <a:gd name="T14" fmla="*/ 61983 w 125094"/>
              <a:gd name="T15" fmla="*/ 60191 h 77469"/>
              <a:gd name="T16" fmla="*/ 63348 w 125094"/>
              <a:gd name="T17" fmla="*/ 57034 h 77469"/>
              <a:gd name="T18" fmla="*/ 66191 w 125094"/>
              <a:gd name="T19" fmla="*/ 49226 h 77469"/>
              <a:gd name="T20" fmla="*/ 75808 w 125094"/>
              <a:gd name="T21" fmla="*/ 47155 h 77469"/>
              <a:gd name="T22" fmla="*/ 76665 w 125094"/>
              <a:gd name="T23" fmla="*/ 45013 h 77469"/>
              <a:gd name="T24" fmla="*/ 69719 w 125094"/>
              <a:gd name="T25" fmla="*/ 32007 h 77469"/>
              <a:gd name="T26" fmla="*/ 56979 w 125094"/>
              <a:gd name="T27" fmla="*/ 27377 h 77469"/>
              <a:gd name="T28" fmla="*/ 51506 w 125094"/>
              <a:gd name="T29" fmla="*/ 24279 h 77469"/>
              <a:gd name="T30" fmla="*/ 68759 w 125094"/>
              <a:gd name="T31" fmla="*/ 23572 h 77469"/>
              <a:gd name="T32" fmla="*/ 64535 w 125094"/>
              <a:gd name="T33" fmla="*/ 26201 h 77469"/>
              <a:gd name="T34" fmla="*/ 70079 w 125094"/>
              <a:gd name="T35" fmla="*/ 28910 h 77469"/>
              <a:gd name="T36" fmla="*/ 70305 w 125094"/>
              <a:gd name="T37" fmla="*/ 23980 h 77469"/>
              <a:gd name="T38" fmla="*/ 33092 w 125094"/>
              <a:gd name="T39" fmla="*/ 21809 h 77469"/>
              <a:gd name="T40" fmla="*/ 38547 w 125094"/>
              <a:gd name="T41" fmla="*/ 25942 h 77469"/>
              <a:gd name="T42" fmla="*/ 40224 w 125094"/>
              <a:gd name="T43" fmla="*/ 25942 h 77469"/>
              <a:gd name="T44" fmla="*/ 35410 w 125094"/>
              <a:gd name="T45" fmla="*/ 39 h 77469"/>
              <a:gd name="T46" fmla="*/ 32669 w 125094"/>
              <a:gd name="T47" fmla="*/ 4321 h 77469"/>
              <a:gd name="T48" fmla="*/ 24051 w 125094"/>
              <a:gd name="T49" fmla="*/ 9790 h 77469"/>
              <a:gd name="T50" fmla="*/ 26401 w 125094"/>
              <a:gd name="T51" fmla="*/ 13295 h 77469"/>
              <a:gd name="T52" fmla="*/ 26013 w 125094"/>
              <a:gd name="T53" fmla="*/ 21809 h 77469"/>
              <a:gd name="T54" fmla="*/ 26331 w 125094"/>
              <a:gd name="T55" fmla="*/ 24159 h 77469"/>
              <a:gd name="T56" fmla="*/ 27611 w 125094"/>
              <a:gd name="T57" fmla="*/ 24020 h 77469"/>
              <a:gd name="T58" fmla="*/ 33092 w 125094"/>
              <a:gd name="T59" fmla="*/ 21809 h 77469"/>
              <a:gd name="T60" fmla="*/ 39984 w 125094"/>
              <a:gd name="T61" fmla="*/ 17198 h 77469"/>
              <a:gd name="T62" fmla="*/ 45731 w 125094"/>
              <a:gd name="T63" fmla="*/ 11672 h 77469"/>
              <a:gd name="T64" fmla="*/ 45137 w 125094"/>
              <a:gd name="T65" fmla="*/ 10487 h 77469"/>
              <a:gd name="T66" fmla="*/ 40882 w 125094"/>
              <a:gd name="T67" fmla="*/ 9052 h 77469"/>
              <a:gd name="T68" fmla="*/ 36932 w 125094"/>
              <a:gd name="T69" fmla="*/ 2588 h 77469"/>
              <a:gd name="T70" fmla="*/ 35902 w 125094"/>
              <a:gd name="T71" fmla="*/ 0 h 77469"/>
              <a:gd name="T72" fmla="*/ 6112 w 125094"/>
              <a:gd name="T73" fmla="*/ 7070 h 77469"/>
              <a:gd name="T74" fmla="*/ 2974 w 125094"/>
              <a:gd name="T75" fmla="*/ 13056 h 77469"/>
              <a:gd name="T76" fmla="*/ 226 w 125094"/>
              <a:gd name="T77" fmla="*/ 14400 h 77469"/>
              <a:gd name="T78" fmla="*/ 148 w 125094"/>
              <a:gd name="T79" fmla="*/ 15546 h 77469"/>
              <a:gd name="T80" fmla="*/ 2575 w 125094"/>
              <a:gd name="T81" fmla="*/ 17696 h 77469"/>
              <a:gd name="T82" fmla="*/ 3809 w 125094"/>
              <a:gd name="T83" fmla="*/ 23622 h 77469"/>
              <a:gd name="T84" fmla="*/ 4145 w 125094"/>
              <a:gd name="T85" fmla="*/ 24927 h 77469"/>
              <a:gd name="T86" fmla="*/ 4918 w 125094"/>
              <a:gd name="T87" fmla="*/ 24866 h 77469"/>
              <a:gd name="T88" fmla="*/ 8548 w 125094"/>
              <a:gd name="T89" fmla="*/ 21819 h 77469"/>
              <a:gd name="T90" fmla="*/ 12404 w 125094"/>
              <a:gd name="T91" fmla="*/ 17158 h 77469"/>
              <a:gd name="T92" fmla="*/ 15261 w 125094"/>
              <a:gd name="T93" fmla="*/ 12517 h 77469"/>
              <a:gd name="T94" fmla="*/ 9875 w 125094"/>
              <a:gd name="T95" fmla="*/ 11472 h 77469"/>
              <a:gd name="T96" fmla="*/ 6916 w 125094"/>
              <a:gd name="T97" fmla="*/ 6483 h 77469"/>
              <a:gd name="T98" fmla="*/ 8548 w 125094"/>
              <a:gd name="T99" fmla="*/ 21819 h 77469"/>
              <a:gd name="T100" fmla="*/ 12825 w 125094"/>
              <a:gd name="T101" fmla="*/ 23393 h 77469"/>
              <a:gd name="T102" fmla="*/ 14036 w 125094"/>
              <a:gd name="T103" fmla="*/ 22914 h 77469"/>
              <a:gd name="T104" fmla="*/ 14246 w 125094"/>
              <a:gd name="T105" fmla="*/ 11273 h 77469"/>
              <a:gd name="T106" fmla="*/ 14636 w 125094"/>
              <a:gd name="T107" fmla="*/ 11293 h 7746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125094" h="77469">
                <a:moveTo>
                  <a:pt x="82867" y="30708"/>
                </a:moveTo>
                <a:lnTo>
                  <a:pt x="82194" y="30810"/>
                </a:lnTo>
                <a:lnTo>
                  <a:pt x="81534" y="31216"/>
                </a:lnTo>
                <a:lnTo>
                  <a:pt x="81221" y="31788"/>
                </a:lnTo>
                <a:lnTo>
                  <a:pt x="81146" y="35229"/>
                </a:lnTo>
                <a:lnTo>
                  <a:pt x="81292" y="36398"/>
                </a:lnTo>
                <a:lnTo>
                  <a:pt x="81800" y="38188"/>
                </a:lnTo>
                <a:lnTo>
                  <a:pt x="82778" y="42481"/>
                </a:lnTo>
                <a:lnTo>
                  <a:pt x="84302" y="47396"/>
                </a:lnTo>
                <a:lnTo>
                  <a:pt x="77419" y="53314"/>
                </a:lnTo>
                <a:lnTo>
                  <a:pt x="75133" y="55740"/>
                </a:lnTo>
                <a:lnTo>
                  <a:pt x="74422" y="56591"/>
                </a:lnTo>
                <a:lnTo>
                  <a:pt x="74053" y="57403"/>
                </a:lnTo>
                <a:lnTo>
                  <a:pt x="73812" y="58178"/>
                </a:lnTo>
                <a:lnTo>
                  <a:pt x="73798" y="59118"/>
                </a:lnTo>
                <a:lnTo>
                  <a:pt x="74041" y="59677"/>
                </a:lnTo>
                <a:lnTo>
                  <a:pt x="90144" y="63017"/>
                </a:lnTo>
                <a:lnTo>
                  <a:pt x="95961" y="72872"/>
                </a:lnTo>
                <a:lnTo>
                  <a:pt x="97993" y="75869"/>
                </a:lnTo>
                <a:lnTo>
                  <a:pt x="98590" y="76580"/>
                </a:lnTo>
                <a:lnTo>
                  <a:pt x="99174" y="77114"/>
                </a:lnTo>
                <a:lnTo>
                  <a:pt x="99682" y="77355"/>
                </a:lnTo>
                <a:lnTo>
                  <a:pt x="100304" y="77190"/>
                </a:lnTo>
                <a:lnTo>
                  <a:pt x="100838" y="76758"/>
                </a:lnTo>
                <a:lnTo>
                  <a:pt x="101536" y="75818"/>
                </a:lnTo>
                <a:lnTo>
                  <a:pt x="102273" y="74599"/>
                </a:lnTo>
                <a:lnTo>
                  <a:pt x="103060" y="72732"/>
                </a:lnTo>
                <a:lnTo>
                  <a:pt x="104813" y="68833"/>
                </a:lnTo>
                <a:lnTo>
                  <a:pt x="106172" y="65582"/>
                </a:lnTo>
                <a:lnTo>
                  <a:pt x="107683" y="62776"/>
                </a:lnTo>
                <a:lnTo>
                  <a:pt x="113411" y="61925"/>
                </a:lnTo>
                <a:lnTo>
                  <a:pt x="122008" y="60515"/>
                </a:lnTo>
                <a:lnTo>
                  <a:pt x="123329" y="60134"/>
                </a:lnTo>
                <a:lnTo>
                  <a:pt x="124167" y="59715"/>
                </a:lnTo>
                <a:lnTo>
                  <a:pt x="124701" y="59118"/>
                </a:lnTo>
                <a:lnTo>
                  <a:pt x="124723" y="57403"/>
                </a:lnTo>
                <a:lnTo>
                  <a:pt x="116865" y="50139"/>
                </a:lnTo>
                <a:lnTo>
                  <a:pt x="112649" y="46723"/>
                </a:lnTo>
                <a:lnTo>
                  <a:pt x="113423" y="40817"/>
                </a:lnTo>
                <a:lnTo>
                  <a:pt x="114009" y="36868"/>
                </a:lnTo>
                <a:lnTo>
                  <a:pt x="97497" y="36868"/>
                </a:lnTo>
                <a:lnTo>
                  <a:pt x="92697" y="34912"/>
                </a:lnTo>
                <a:lnTo>
                  <a:pt x="88353" y="33019"/>
                </a:lnTo>
                <a:lnTo>
                  <a:pt x="85051" y="31368"/>
                </a:lnTo>
                <a:lnTo>
                  <a:pt x="83794" y="30962"/>
                </a:lnTo>
                <a:lnTo>
                  <a:pt x="82867" y="30708"/>
                </a:lnTo>
                <a:close/>
              </a:path>
              <a:path w="125094" h="77469">
                <a:moveTo>
                  <a:pt x="113792" y="30060"/>
                </a:moveTo>
                <a:lnTo>
                  <a:pt x="111861" y="30060"/>
                </a:lnTo>
                <a:lnTo>
                  <a:pt x="110528" y="30632"/>
                </a:lnTo>
                <a:lnTo>
                  <a:pt x="108839" y="31445"/>
                </a:lnTo>
                <a:lnTo>
                  <a:pt x="104990" y="33413"/>
                </a:lnTo>
                <a:lnTo>
                  <a:pt x="101333" y="35229"/>
                </a:lnTo>
                <a:lnTo>
                  <a:pt x="97497" y="36868"/>
                </a:lnTo>
                <a:lnTo>
                  <a:pt x="114009" y="36868"/>
                </a:lnTo>
                <a:lnTo>
                  <a:pt x="114652" y="33019"/>
                </a:lnTo>
                <a:lnTo>
                  <a:pt x="114571" y="30962"/>
                </a:lnTo>
                <a:lnTo>
                  <a:pt x="114376" y="30581"/>
                </a:lnTo>
                <a:lnTo>
                  <a:pt x="113792" y="30060"/>
                </a:lnTo>
                <a:close/>
              </a:path>
              <a:path w="125094" h="77469">
                <a:moveTo>
                  <a:pt x="65318" y="27812"/>
                </a:moveTo>
                <a:lnTo>
                  <a:pt x="53835" y="27812"/>
                </a:lnTo>
                <a:lnTo>
                  <a:pt x="56464" y="29121"/>
                </a:lnTo>
                <a:lnTo>
                  <a:pt x="61341" y="32448"/>
                </a:lnTo>
                <a:lnTo>
                  <a:pt x="62711" y="33083"/>
                </a:lnTo>
                <a:lnTo>
                  <a:pt x="63525" y="33540"/>
                </a:lnTo>
                <a:lnTo>
                  <a:pt x="64782" y="33654"/>
                </a:lnTo>
                <a:lnTo>
                  <a:pt x="65439" y="33083"/>
                </a:lnTo>
                <a:lnTo>
                  <a:pt x="65318" y="27812"/>
                </a:lnTo>
                <a:close/>
              </a:path>
              <a:path w="125094" h="77469">
                <a:moveTo>
                  <a:pt x="58407" y="0"/>
                </a:moveTo>
                <a:lnTo>
                  <a:pt x="57607" y="50"/>
                </a:lnTo>
                <a:lnTo>
                  <a:pt x="57099" y="368"/>
                </a:lnTo>
                <a:lnTo>
                  <a:pt x="55143" y="2616"/>
                </a:lnTo>
                <a:lnTo>
                  <a:pt x="53149" y="5511"/>
                </a:lnTo>
                <a:lnTo>
                  <a:pt x="50469" y="9029"/>
                </a:lnTo>
                <a:lnTo>
                  <a:pt x="38849" y="11810"/>
                </a:lnTo>
                <a:lnTo>
                  <a:pt x="39128" y="12484"/>
                </a:lnTo>
                <a:lnTo>
                  <a:pt x="39535" y="13144"/>
                </a:lnTo>
                <a:lnTo>
                  <a:pt x="40995" y="14884"/>
                </a:lnTo>
                <a:lnTo>
                  <a:pt x="42951" y="16954"/>
                </a:lnTo>
                <a:lnTo>
                  <a:pt x="45339" y="19418"/>
                </a:lnTo>
                <a:lnTo>
                  <a:pt x="43065" y="25666"/>
                </a:lnTo>
                <a:lnTo>
                  <a:pt x="42319" y="27812"/>
                </a:lnTo>
                <a:lnTo>
                  <a:pt x="42227" y="30098"/>
                </a:lnTo>
                <a:lnTo>
                  <a:pt x="42557" y="30632"/>
                </a:lnTo>
                <a:lnTo>
                  <a:pt x="42837" y="30810"/>
                </a:lnTo>
                <a:lnTo>
                  <a:pt x="43294" y="31000"/>
                </a:lnTo>
                <a:lnTo>
                  <a:pt x="43967" y="30873"/>
                </a:lnTo>
                <a:lnTo>
                  <a:pt x="44919" y="30632"/>
                </a:lnTo>
                <a:lnTo>
                  <a:pt x="47421" y="29717"/>
                </a:lnTo>
                <a:lnTo>
                  <a:pt x="50380" y="28816"/>
                </a:lnTo>
                <a:lnTo>
                  <a:pt x="53835" y="27812"/>
                </a:lnTo>
                <a:lnTo>
                  <a:pt x="65318" y="27812"/>
                </a:lnTo>
                <a:lnTo>
                  <a:pt x="65198" y="25666"/>
                </a:lnTo>
                <a:lnTo>
                  <a:pt x="65049" y="21932"/>
                </a:lnTo>
                <a:lnTo>
                  <a:pt x="68262" y="20091"/>
                </a:lnTo>
                <a:lnTo>
                  <a:pt x="70815" y="18351"/>
                </a:lnTo>
                <a:lnTo>
                  <a:pt x="74398" y="14884"/>
                </a:lnTo>
                <a:lnTo>
                  <a:pt x="74345" y="14249"/>
                </a:lnTo>
                <a:lnTo>
                  <a:pt x="74053" y="13931"/>
                </a:lnTo>
                <a:lnTo>
                  <a:pt x="73431" y="13373"/>
                </a:lnTo>
                <a:lnTo>
                  <a:pt x="72529" y="13144"/>
                </a:lnTo>
                <a:lnTo>
                  <a:pt x="69837" y="12293"/>
                </a:lnTo>
                <a:lnTo>
                  <a:pt x="66509" y="11544"/>
                </a:lnTo>
                <a:lnTo>
                  <a:pt x="62585" y="10579"/>
                </a:lnTo>
                <a:lnTo>
                  <a:pt x="61772" y="8458"/>
                </a:lnTo>
                <a:lnTo>
                  <a:pt x="60083" y="3301"/>
                </a:lnTo>
                <a:lnTo>
                  <a:pt x="59131" y="965"/>
                </a:lnTo>
                <a:lnTo>
                  <a:pt x="58699" y="317"/>
                </a:lnTo>
                <a:lnTo>
                  <a:pt x="58407" y="0"/>
                </a:lnTo>
                <a:close/>
              </a:path>
              <a:path w="125094" h="77469">
                <a:moveTo>
                  <a:pt x="10629" y="8216"/>
                </a:moveTo>
                <a:lnTo>
                  <a:pt x="10299" y="8381"/>
                </a:lnTo>
                <a:lnTo>
                  <a:pt x="9944" y="9016"/>
                </a:lnTo>
                <a:lnTo>
                  <a:pt x="8509" y="12903"/>
                </a:lnTo>
                <a:lnTo>
                  <a:pt x="7658" y="15786"/>
                </a:lnTo>
                <a:lnTo>
                  <a:pt x="4838" y="16649"/>
                </a:lnTo>
                <a:lnTo>
                  <a:pt x="1016" y="17945"/>
                </a:lnTo>
                <a:lnTo>
                  <a:pt x="520" y="18072"/>
                </a:lnTo>
                <a:lnTo>
                  <a:pt x="368" y="18364"/>
                </a:lnTo>
                <a:lnTo>
                  <a:pt x="165" y="18681"/>
                </a:lnTo>
                <a:lnTo>
                  <a:pt x="0" y="19011"/>
                </a:lnTo>
                <a:lnTo>
                  <a:pt x="241" y="19824"/>
                </a:lnTo>
                <a:lnTo>
                  <a:pt x="1016" y="20548"/>
                </a:lnTo>
                <a:lnTo>
                  <a:pt x="2362" y="21424"/>
                </a:lnTo>
                <a:lnTo>
                  <a:pt x="4191" y="22567"/>
                </a:lnTo>
                <a:lnTo>
                  <a:pt x="6362" y="23875"/>
                </a:lnTo>
                <a:lnTo>
                  <a:pt x="6292" y="24701"/>
                </a:lnTo>
                <a:lnTo>
                  <a:pt x="6197" y="30124"/>
                </a:lnTo>
                <a:lnTo>
                  <a:pt x="6451" y="31127"/>
                </a:lnTo>
                <a:lnTo>
                  <a:pt x="6553" y="31622"/>
                </a:lnTo>
                <a:lnTo>
                  <a:pt x="6743" y="31788"/>
                </a:lnTo>
                <a:lnTo>
                  <a:pt x="7023" y="31965"/>
                </a:lnTo>
                <a:lnTo>
                  <a:pt x="7480" y="32016"/>
                </a:lnTo>
                <a:lnTo>
                  <a:pt x="8001" y="31711"/>
                </a:lnTo>
                <a:lnTo>
                  <a:pt x="8509" y="31445"/>
                </a:lnTo>
                <a:lnTo>
                  <a:pt x="11747" y="29121"/>
                </a:lnTo>
                <a:lnTo>
                  <a:pt x="13906" y="27825"/>
                </a:lnTo>
                <a:lnTo>
                  <a:pt x="22355" y="27825"/>
                </a:lnTo>
                <a:lnTo>
                  <a:pt x="21082" y="24701"/>
                </a:lnTo>
                <a:lnTo>
                  <a:pt x="20180" y="21882"/>
                </a:lnTo>
                <a:lnTo>
                  <a:pt x="21831" y="19824"/>
                </a:lnTo>
                <a:lnTo>
                  <a:pt x="24282" y="16903"/>
                </a:lnTo>
                <a:lnTo>
                  <a:pt x="24828" y="15963"/>
                </a:lnTo>
                <a:lnTo>
                  <a:pt x="24752" y="14795"/>
                </a:lnTo>
                <a:lnTo>
                  <a:pt x="24321" y="14630"/>
                </a:lnTo>
                <a:lnTo>
                  <a:pt x="16065" y="14630"/>
                </a:lnTo>
                <a:lnTo>
                  <a:pt x="12725" y="10198"/>
                </a:lnTo>
                <a:lnTo>
                  <a:pt x="11709" y="8813"/>
                </a:lnTo>
                <a:lnTo>
                  <a:pt x="11252" y="8267"/>
                </a:lnTo>
                <a:lnTo>
                  <a:pt x="10629" y="8216"/>
                </a:lnTo>
                <a:close/>
              </a:path>
              <a:path w="125094" h="77469">
                <a:moveTo>
                  <a:pt x="22355" y="27825"/>
                </a:moveTo>
                <a:lnTo>
                  <a:pt x="13906" y="27825"/>
                </a:lnTo>
                <a:lnTo>
                  <a:pt x="15836" y="28295"/>
                </a:lnTo>
                <a:lnTo>
                  <a:pt x="19913" y="29578"/>
                </a:lnTo>
                <a:lnTo>
                  <a:pt x="20866" y="29832"/>
                </a:lnTo>
                <a:lnTo>
                  <a:pt x="22123" y="29921"/>
                </a:lnTo>
                <a:lnTo>
                  <a:pt x="22440" y="29781"/>
                </a:lnTo>
                <a:lnTo>
                  <a:pt x="22834" y="29222"/>
                </a:lnTo>
                <a:lnTo>
                  <a:pt x="22547" y="28295"/>
                </a:lnTo>
                <a:lnTo>
                  <a:pt x="22355" y="27825"/>
                </a:lnTo>
                <a:close/>
              </a:path>
              <a:path w="125094" h="77469">
                <a:moveTo>
                  <a:pt x="23177" y="14376"/>
                </a:moveTo>
                <a:lnTo>
                  <a:pt x="16065" y="14630"/>
                </a:lnTo>
                <a:lnTo>
                  <a:pt x="24321" y="14630"/>
                </a:lnTo>
                <a:lnTo>
                  <a:pt x="23812" y="14401"/>
                </a:lnTo>
                <a:lnTo>
                  <a:pt x="23177" y="14376"/>
                </a:lnTo>
                <a:close/>
              </a:path>
            </a:pathLst>
          </a:custGeom>
          <a:solidFill>
            <a:srgbClr val="F677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13" name="object 120"/>
          <p:cNvSpPr>
            <a:spLocks/>
          </p:cNvSpPr>
          <p:nvPr/>
        </p:nvSpPr>
        <p:spPr bwMode="auto">
          <a:xfrm>
            <a:off x="625476" y="2584846"/>
            <a:ext cx="854075" cy="232172"/>
          </a:xfrm>
          <a:custGeom>
            <a:avLst/>
            <a:gdLst>
              <a:gd name="T0" fmla="*/ 0 w 998219"/>
              <a:gd name="T1" fmla="*/ 254024 h 341629"/>
              <a:gd name="T2" fmla="*/ 625114 w 998219"/>
              <a:gd name="T3" fmla="*/ 254024 h 341629"/>
              <a:gd name="T4" fmla="*/ 625114 w 998219"/>
              <a:gd name="T5" fmla="*/ 0 h 341629"/>
              <a:gd name="T6" fmla="*/ 0 w 998219"/>
              <a:gd name="T7" fmla="*/ 0 h 341629"/>
              <a:gd name="T8" fmla="*/ 0 w 998219"/>
              <a:gd name="T9" fmla="*/ 254024 h 34162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98219" h="341629">
                <a:moveTo>
                  <a:pt x="0" y="341426"/>
                </a:moveTo>
                <a:lnTo>
                  <a:pt x="998042" y="341426"/>
                </a:lnTo>
                <a:lnTo>
                  <a:pt x="998042" y="0"/>
                </a:lnTo>
                <a:lnTo>
                  <a:pt x="0" y="0"/>
                </a:lnTo>
                <a:lnTo>
                  <a:pt x="0" y="3414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14" name="object 121"/>
          <p:cNvSpPr>
            <a:spLocks/>
          </p:cNvSpPr>
          <p:nvPr/>
        </p:nvSpPr>
        <p:spPr bwMode="auto">
          <a:xfrm>
            <a:off x="631825" y="2613422"/>
            <a:ext cx="0" cy="186928"/>
          </a:xfrm>
          <a:custGeom>
            <a:avLst/>
            <a:gdLst>
              <a:gd name="T0" fmla="*/ 0 h 274954"/>
              <a:gd name="T1" fmla="*/ 204454 h 274954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4">
                <a:moveTo>
                  <a:pt x="0" y="0"/>
                </a:moveTo>
                <a:lnTo>
                  <a:pt x="0" y="274497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15" name="object 122"/>
          <p:cNvSpPr>
            <a:spLocks/>
          </p:cNvSpPr>
          <p:nvPr/>
        </p:nvSpPr>
        <p:spPr bwMode="auto">
          <a:xfrm>
            <a:off x="660400" y="2813447"/>
            <a:ext cx="1185862" cy="0"/>
          </a:xfrm>
          <a:custGeom>
            <a:avLst/>
            <a:gdLst>
              <a:gd name="T0" fmla="*/ 0 w 1386205"/>
              <a:gd name="T1" fmla="*/ 867784 w 1386205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386205">
                <a:moveTo>
                  <a:pt x="0" y="0"/>
                </a:moveTo>
                <a:lnTo>
                  <a:pt x="138609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16" name="object 123"/>
          <p:cNvSpPr>
            <a:spLocks/>
          </p:cNvSpPr>
          <p:nvPr/>
        </p:nvSpPr>
        <p:spPr bwMode="auto">
          <a:xfrm>
            <a:off x="1860550" y="2601516"/>
            <a:ext cx="0" cy="186928"/>
          </a:xfrm>
          <a:custGeom>
            <a:avLst/>
            <a:gdLst>
              <a:gd name="T0" fmla="*/ 204454 h 274954"/>
              <a:gd name="T1" fmla="*/ 0 h 274954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274954">
                <a:moveTo>
                  <a:pt x="0" y="274497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17" name="object 124"/>
          <p:cNvSpPr>
            <a:spLocks/>
          </p:cNvSpPr>
          <p:nvPr/>
        </p:nvSpPr>
        <p:spPr bwMode="auto">
          <a:xfrm>
            <a:off x="646112" y="2589609"/>
            <a:ext cx="1185863" cy="0"/>
          </a:xfrm>
          <a:custGeom>
            <a:avLst/>
            <a:gdLst>
              <a:gd name="T0" fmla="*/ 867786 w 1386205"/>
              <a:gd name="T1" fmla="*/ 0 w 1386205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386205">
                <a:moveTo>
                  <a:pt x="1386090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18" name="object 125"/>
          <p:cNvSpPr>
            <a:spLocks/>
          </p:cNvSpPr>
          <p:nvPr/>
        </p:nvSpPr>
        <p:spPr bwMode="auto">
          <a:xfrm>
            <a:off x="631825" y="2812255"/>
            <a:ext cx="0" cy="1191"/>
          </a:xfrm>
          <a:custGeom>
            <a:avLst/>
            <a:gdLst>
              <a:gd name="T0" fmla="*/ 0 w 634"/>
              <a:gd name="T1" fmla="*/ 0 h 635"/>
              <a:gd name="T2" fmla="*/ 0 w 634"/>
              <a:gd name="T3" fmla="*/ 8725 h 635"/>
              <a:gd name="T4" fmla="*/ 0 w 634"/>
              <a:gd name="T5" fmla="*/ 8725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4" h="635">
                <a:moveTo>
                  <a:pt x="0" y="0"/>
                </a:moveTo>
                <a:lnTo>
                  <a:pt x="0" y="558"/>
                </a:lnTo>
                <a:lnTo>
                  <a:pt x="203" y="558"/>
                </a:lnTo>
              </a:path>
            </a:pathLst>
          </a:custGeom>
          <a:noFill/>
          <a:ln w="12699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19" name="object 126"/>
          <p:cNvSpPr>
            <a:spLocks/>
          </p:cNvSpPr>
          <p:nvPr/>
        </p:nvSpPr>
        <p:spPr bwMode="auto">
          <a:xfrm>
            <a:off x="1860551" y="2812255"/>
            <a:ext cx="1587" cy="1191"/>
          </a:xfrm>
          <a:custGeom>
            <a:avLst/>
            <a:gdLst>
              <a:gd name="T0" fmla="*/ 0 w 635"/>
              <a:gd name="T1" fmla="*/ 8725 h 635"/>
              <a:gd name="T2" fmla="*/ 2967 w 635"/>
              <a:gd name="T3" fmla="*/ 8725 h 635"/>
              <a:gd name="T4" fmla="*/ 2967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0" y="558"/>
                </a:moveTo>
                <a:lnTo>
                  <a:pt x="190" y="558"/>
                </a:lnTo>
                <a:lnTo>
                  <a:pt x="190" y="0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0" name="object 127"/>
          <p:cNvSpPr>
            <a:spLocks/>
          </p:cNvSpPr>
          <p:nvPr/>
        </p:nvSpPr>
        <p:spPr bwMode="auto">
          <a:xfrm>
            <a:off x="1860551" y="2589609"/>
            <a:ext cx="1587" cy="0"/>
          </a:xfrm>
          <a:custGeom>
            <a:avLst/>
            <a:gdLst>
              <a:gd name="T0" fmla="*/ 2967 w 635"/>
              <a:gd name="T1" fmla="*/ 0 h 635"/>
              <a:gd name="T2" fmla="*/ 2967 w 635"/>
              <a:gd name="T3" fmla="*/ 0 h 635"/>
              <a:gd name="T4" fmla="*/ 0 w 635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635">
                <a:moveTo>
                  <a:pt x="190" y="558"/>
                </a:moveTo>
                <a:lnTo>
                  <a:pt x="190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1" name="object 128"/>
          <p:cNvSpPr>
            <a:spLocks/>
          </p:cNvSpPr>
          <p:nvPr/>
        </p:nvSpPr>
        <p:spPr bwMode="auto">
          <a:xfrm>
            <a:off x="631825" y="2589609"/>
            <a:ext cx="0" cy="0"/>
          </a:xfrm>
          <a:custGeom>
            <a:avLst/>
            <a:gdLst>
              <a:gd name="T0" fmla="*/ 0 w 634"/>
              <a:gd name="T1" fmla="*/ 0 h 635"/>
              <a:gd name="T2" fmla="*/ 0 w 634"/>
              <a:gd name="T3" fmla="*/ 0 h 635"/>
              <a:gd name="T4" fmla="*/ 0 w 634"/>
              <a:gd name="T5" fmla="*/ 0 h 63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4" h="635">
                <a:moveTo>
                  <a:pt x="203" y="0"/>
                </a:moveTo>
                <a:lnTo>
                  <a:pt x="0" y="0"/>
                </a:lnTo>
                <a:lnTo>
                  <a:pt x="0" y="558"/>
                </a:lnTo>
              </a:path>
            </a:pathLst>
          </a:custGeom>
          <a:noFill/>
          <a:ln w="12700">
            <a:solidFill>
              <a:srgbClr val="0043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2" name="object 130"/>
          <p:cNvSpPr>
            <a:spLocks/>
          </p:cNvSpPr>
          <p:nvPr/>
        </p:nvSpPr>
        <p:spPr bwMode="auto">
          <a:xfrm>
            <a:off x="574676" y="2713434"/>
            <a:ext cx="3175" cy="14288"/>
          </a:xfrm>
          <a:custGeom>
            <a:avLst/>
            <a:gdLst>
              <a:gd name="T0" fmla="*/ 194 w 3809"/>
              <a:gd name="T1" fmla="*/ 0 h 20320"/>
              <a:gd name="T2" fmla="*/ 0 w 3809"/>
              <a:gd name="T3" fmla="*/ 3576 h 20320"/>
              <a:gd name="T4" fmla="*/ 1449 w 3809"/>
              <a:gd name="T5" fmla="*/ 14951 h 20320"/>
              <a:gd name="T6" fmla="*/ 1951 w 3809"/>
              <a:gd name="T7" fmla="*/ 16449 h 20320"/>
              <a:gd name="T8" fmla="*/ 194 w 3809"/>
              <a:gd name="T9" fmla="*/ 0 h 203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809" h="20320">
                <a:moveTo>
                  <a:pt x="335" y="0"/>
                </a:moveTo>
                <a:lnTo>
                  <a:pt x="0" y="4339"/>
                </a:lnTo>
                <a:lnTo>
                  <a:pt x="2501" y="18145"/>
                </a:lnTo>
                <a:lnTo>
                  <a:pt x="3367" y="19964"/>
                </a:lnTo>
                <a:lnTo>
                  <a:pt x="33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" name="object 131"/>
          <p:cNvSpPr>
            <a:spLocks/>
          </p:cNvSpPr>
          <p:nvPr/>
        </p:nvSpPr>
        <p:spPr bwMode="auto">
          <a:xfrm>
            <a:off x="395287" y="2603896"/>
            <a:ext cx="196850" cy="194072"/>
          </a:xfrm>
          <a:custGeom>
            <a:avLst/>
            <a:gdLst>
              <a:gd name="T0" fmla="*/ 59793 w 231140"/>
              <a:gd name="T1" fmla="*/ 11212 h 285114"/>
              <a:gd name="T2" fmla="*/ 55439 w 231140"/>
              <a:gd name="T3" fmla="*/ 15096 h 285114"/>
              <a:gd name="T4" fmla="*/ 52756 w 231140"/>
              <a:gd name="T5" fmla="*/ 20783 h 285114"/>
              <a:gd name="T6" fmla="*/ 53996 w 231140"/>
              <a:gd name="T7" fmla="*/ 26117 h 285114"/>
              <a:gd name="T8" fmla="*/ 34485 w 231140"/>
              <a:gd name="T9" fmla="*/ 70248 h 285114"/>
              <a:gd name="T10" fmla="*/ 34901 w 231140"/>
              <a:gd name="T11" fmla="*/ 90914 h 285114"/>
              <a:gd name="T12" fmla="*/ 30328 w 231140"/>
              <a:gd name="T13" fmla="*/ 100978 h 285114"/>
              <a:gd name="T14" fmla="*/ 0 w 231140"/>
              <a:gd name="T15" fmla="*/ 119985 h 285114"/>
              <a:gd name="T16" fmla="*/ 5204 w 231140"/>
              <a:gd name="T17" fmla="*/ 134706 h 285114"/>
              <a:gd name="T18" fmla="*/ 16949 w 231140"/>
              <a:gd name="T19" fmla="*/ 169086 h 285114"/>
              <a:gd name="T20" fmla="*/ 24131 w 231140"/>
              <a:gd name="T21" fmla="*/ 212912 h 285114"/>
              <a:gd name="T22" fmla="*/ 56101 w 231140"/>
              <a:gd name="T23" fmla="*/ 196341 h 285114"/>
              <a:gd name="T24" fmla="*/ 93072 w 231140"/>
              <a:gd name="T25" fmla="*/ 185118 h 285114"/>
              <a:gd name="T26" fmla="*/ 118520 w 231140"/>
              <a:gd name="T27" fmla="*/ 175753 h 285114"/>
              <a:gd name="T28" fmla="*/ 122709 w 231140"/>
              <a:gd name="T29" fmla="*/ 142763 h 285114"/>
              <a:gd name="T30" fmla="*/ 126695 w 231140"/>
              <a:gd name="T31" fmla="*/ 79114 h 285114"/>
              <a:gd name="T32" fmla="*/ 84295 w 231140"/>
              <a:gd name="T33" fmla="*/ 55729 h 285114"/>
              <a:gd name="T34" fmla="*/ 77232 w 231140"/>
              <a:gd name="T35" fmla="*/ 35811 h 285114"/>
              <a:gd name="T36" fmla="*/ 136265 w 231140"/>
              <a:gd name="T37" fmla="*/ 31292 h 285114"/>
              <a:gd name="T38" fmla="*/ 119382 w 231140"/>
              <a:gd name="T39" fmla="*/ 27124 h 285114"/>
              <a:gd name="T40" fmla="*/ 112863 w 231140"/>
              <a:gd name="T41" fmla="*/ 23687 h 285114"/>
              <a:gd name="T42" fmla="*/ 110510 w 231140"/>
              <a:gd name="T43" fmla="*/ 22434 h 285114"/>
              <a:gd name="T44" fmla="*/ 110564 w 231140"/>
              <a:gd name="T45" fmla="*/ 14469 h 285114"/>
              <a:gd name="T46" fmla="*/ 77719 w 231140"/>
              <a:gd name="T47" fmla="*/ 12142 h 285114"/>
              <a:gd name="T48" fmla="*/ 72110 w 231140"/>
              <a:gd name="T49" fmla="*/ 10993 h 285114"/>
              <a:gd name="T50" fmla="*/ 68823 w 231140"/>
              <a:gd name="T51" fmla="*/ 6369 h 285114"/>
              <a:gd name="T52" fmla="*/ 135508 w 231140"/>
              <a:gd name="T53" fmla="*/ 37833 h 285114"/>
              <a:gd name="T54" fmla="*/ 102814 w 231140"/>
              <a:gd name="T55" fmla="*/ 42078 h 285114"/>
              <a:gd name="T56" fmla="*/ 111154 w 231140"/>
              <a:gd name="T57" fmla="*/ 61606 h 285114"/>
              <a:gd name="T58" fmla="*/ 126695 w 231140"/>
              <a:gd name="T59" fmla="*/ 79114 h 285114"/>
              <a:gd name="T60" fmla="*/ 128475 w 231140"/>
              <a:gd name="T61" fmla="*/ 65025 h 285114"/>
              <a:gd name="T62" fmla="*/ 135958 w 231140"/>
              <a:gd name="T63" fmla="*/ 60115 h 285114"/>
              <a:gd name="T64" fmla="*/ 141725 w 231140"/>
              <a:gd name="T65" fmla="*/ 55540 h 285114"/>
              <a:gd name="T66" fmla="*/ 135324 w 231140"/>
              <a:gd name="T67" fmla="*/ 39381 h 285114"/>
              <a:gd name="T68" fmla="*/ 91737 w 231140"/>
              <a:gd name="T69" fmla="*/ 36409 h 285114"/>
              <a:gd name="T70" fmla="*/ 96656 w 231140"/>
              <a:gd name="T71" fmla="*/ 39989 h 285114"/>
              <a:gd name="T72" fmla="*/ 103779 w 231140"/>
              <a:gd name="T73" fmla="*/ 37833 h 285114"/>
              <a:gd name="T74" fmla="*/ 136226 w 231140"/>
              <a:gd name="T75" fmla="*/ 31890 h 285114"/>
              <a:gd name="T76" fmla="*/ 85360 w 231140"/>
              <a:gd name="T77" fmla="*/ 38507 h 285114"/>
              <a:gd name="T78" fmla="*/ 90318 w 231140"/>
              <a:gd name="T79" fmla="*/ 36941 h 285114"/>
              <a:gd name="T80" fmla="*/ 135753 w 231140"/>
              <a:gd name="T81" fmla="*/ 35811 h 285114"/>
              <a:gd name="T82" fmla="*/ 129071 w 231140"/>
              <a:gd name="T83" fmla="*/ 22596 h 285114"/>
              <a:gd name="T84" fmla="*/ 123658 w 231140"/>
              <a:gd name="T85" fmla="*/ 24513 h 285114"/>
              <a:gd name="T86" fmla="*/ 135330 w 231140"/>
              <a:gd name="T87" fmla="*/ 27124 h 285114"/>
              <a:gd name="T88" fmla="*/ 129071 w 231140"/>
              <a:gd name="T89" fmla="*/ 22596 h 285114"/>
              <a:gd name="T90" fmla="*/ 111059 w 231140"/>
              <a:gd name="T91" fmla="*/ 23099 h 285114"/>
              <a:gd name="T92" fmla="*/ 92083 w 231140"/>
              <a:gd name="T93" fmla="*/ 958 h 285114"/>
              <a:gd name="T94" fmla="*/ 87266 w 231140"/>
              <a:gd name="T95" fmla="*/ 7082 h 285114"/>
              <a:gd name="T96" fmla="*/ 80825 w 231140"/>
              <a:gd name="T97" fmla="*/ 8391 h 285114"/>
              <a:gd name="T98" fmla="*/ 108720 w 231140"/>
              <a:gd name="T99" fmla="*/ 12142 h 285114"/>
              <a:gd name="T100" fmla="*/ 103959 w 231140"/>
              <a:gd name="T101" fmla="*/ 9627 h 285114"/>
              <a:gd name="T102" fmla="*/ 101198 w 231140"/>
              <a:gd name="T103" fmla="*/ 4879 h 28511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31140" h="285114">
                <a:moveTo>
                  <a:pt x="104533" y="8280"/>
                </a:moveTo>
                <a:lnTo>
                  <a:pt x="99021" y="11049"/>
                </a:lnTo>
                <a:lnTo>
                  <a:pt x="96799" y="14998"/>
                </a:lnTo>
                <a:lnTo>
                  <a:pt x="95656" y="18059"/>
                </a:lnTo>
                <a:lnTo>
                  <a:pt x="94107" y="18592"/>
                </a:lnTo>
                <a:lnTo>
                  <a:pt x="89750" y="20193"/>
                </a:lnTo>
                <a:lnTo>
                  <a:pt x="87617" y="23634"/>
                </a:lnTo>
                <a:lnTo>
                  <a:pt x="87261" y="24257"/>
                </a:lnTo>
                <a:lnTo>
                  <a:pt x="85407" y="27800"/>
                </a:lnTo>
                <a:lnTo>
                  <a:pt x="86303" y="31864"/>
                </a:lnTo>
                <a:lnTo>
                  <a:pt x="86626" y="33007"/>
                </a:lnTo>
                <a:lnTo>
                  <a:pt x="87414" y="34937"/>
                </a:lnTo>
                <a:lnTo>
                  <a:pt x="81953" y="36296"/>
                </a:lnTo>
                <a:lnTo>
                  <a:pt x="58558" y="73893"/>
                </a:lnTo>
                <a:lnTo>
                  <a:pt x="55827" y="93970"/>
                </a:lnTo>
                <a:lnTo>
                  <a:pt x="55855" y="97837"/>
                </a:lnTo>
                <a:lnTo>
                  <a:pt x="56121" y="116852"/>
                </a:lnTo>
                <a:lnTo>
                  <a:pt x="56502" y="121615"/>
                </a:lnTo>
                <a:lnTo>
                  <a:pt x="57086" y="126403"/>
                </a:lnTo>
                <a:lnTo>
                  <a:pt x="57861" y="131165"/>
                </a:lnTo>
                <a:lnTo>
                  <a:pt x="49098" y="135077"/>
                </a:lnTo>
                <a:lnTo>
                  <a:pt x="6362" y="147180"/>
                </a:lnTo>
                <a:lnTo>
                  <a:pt x="8280" y="156273"/>
                </a:lnTo>
                <a:lnTo>
                  <a:pt x="0" y="160502"/>
                </a:lnTo>
                <a:lnTo>
                  <a:pt x="2814" y="167258"/>
                </a:lnTo>
                <a:lnTo>
                  <a:pt x="5627" y="173812"/>
                </a:lnTo>
                <a:lnTo>
                  <a:pt x="8424" y="180194"/>
                </a:lnTo>
                <a:lnTo>
                  <a:pt x="11188" y="186436"/>
                </a:lnTo>
                <a:lnTo>
                  <a:pt x="19859" y="206373"/>
                </a:lnTo>
                <a:lnTo>
                  <a:pt x="27439" y="226183"/>
                </a:lnTo>
                <a:lnTo>
                  <a:pt x="33461" y="247132"/>
                </a:lnTo>
                <a:lnTo>
                  <a:pt x="37452" y="270484"/>
                </a:lnTo>
                <a:lnTo>
                  <a:pt x="39065" y="284810"/>
                </a:lnTo>
                <a:lnTo>
                  <a:pt x="51854" y="278193"/>
                </a:lnTo>
                <a:lnTo>
                  <a:pt x="71351" y="269373"/>
                </a:lnTo>
                <a:lnTo>
                  <a:pt x="90822" y="262642"/>
                </a:lnTo>
                <a:lnTo>
                  <a:pt x="110166" y="257330"/>
                </a:lnTo>
                <a:lnTo>
                  <a:pt x="143513" y="249413"/>
                </a:lnTo>
                <a:lnTo>
                  <a:pt x="150674" y="247629"/>
                </a:lnTo>
                <a:lnTo>
                  <a:pt x="158292" y="245605"/>
                </a:lnTo>
                <a:lnTo>
                  <a:pt x="174553" y="240377"/>
                </a:lnTo>
                <a:lnTo>
                  <a:pt x="191871" y="235102"/>
                </a:lnTo>
                <a:lnTo>
                  <a:pt x="190068" y="226593"/>
                </a:lnTo>
                <a:lnTo>
                  <a:pt x="198945" y="224929"/>
                </a:lnTo>
                <a:lnTo>
                  <a:pt x="198653" y="190972"/>
                </a:lnTo>
                <a:lnTo>
                  <a:pt x="200685" y="153455"/>
                </a:lnTo>
                <a:lnTo>
                  <a:pt x="203631" y="119618"/>
                </a:lnTo>
                <a:lnTo>
                  <a:pt x="205106" y="105829"/>
                </a:lnTo>
                <a:lnTo>
                  <a:pt x="145719" y="105829"/>
                </a:lnTo>
                <a:lnTo>
                  <a:pt x="141833" y="89751"/>
                </a:lnTo>
                <a:lnTo>
                  <a:pt x="136466" y="74547"/>
                </a:lnTo>
                <a:lnTo>
                  <a:pt x="129716" y="60864"/>
                </a:lnTo>
                <a:lnTo>
                  <a:pt x="121678" y="49352"/>
                </a:lnTo>
                <a:lnTo>
                  <a:pt x="125031" y="47904"/>
                </a:lnTo>
                <a:lnTo>
                  <a:pt x="128397" y="42659"/>
                </a:lnTo>
                <a:lnTo>
                  <a:pt x="220536" y="42659"/>
                </a:lnTo>
                <a:lnTo>
                  <a:pt x="220598" y="41859"/>
                </a:lnTo>
                <a:lnTo>
                  <a:pt x="220129" y="38252"/>
                </a:lnTo>
                <a:lnTo>
                  <a:pt x="219086" y="36283"/>
                </a:lnTo>
                <a:lnTo>
                  <a:pt x="193268" y="36283"/>
                </a:lnTo>
                <a:lnTo>
                  <a:pt x="188531" y="34251"/>
                </a:lnTo>
                <a:lnTo>
                  <a:pt x="184683" y="32321"/>
                </a:lnTo>
                <a:lnTo>
                  <a:pt x="182714" y="31686"/>
                </a:lnTo>
                <a:lnTo>
                  <a:pt x="179794" y="30899"/>
                </a:lnTo>
                <a:lnTo>
                  <a:pt x="178435" y="30899"/>
                </a:lnTo>
                <a:lnTo>
                  <a:pt x="178904" y="30010"/>
                </a:lnTo>
                <a:lnTo>
                  <a:pt x="180784" y="25946"/>
                </a:lnTo>
                <a:lnTo>
                  <a:pt x="179857" y="22123"/>
                </a:lnTo>
                <a:lnTo>
                  <a:pt x="178993" y="19354"/>
                </a:lnTo>
                <a:lnTo>
                  <a:pt x="176911" y="17043"/>
                </a:lnTo>
                <a:lnTo>
                  <a:pt x="176006" y="16243"/>
                </a:lnTo>
                <a:lnTo>
                  <a:pt x="125818" y="16243"/>
                </a:lnTo>
                <a:lnTo>
                  <a:pt x="123964" y="15621"/>
                </a:lnTo>
                <a:lnTo>
                  <a:pt x="121983" y="14719"/>
                </a:lnTo>
                <a:lnTo>
                  <a:pt x="116738" y="14706"/>
                </a:lnTo>
                <a:lnTo>
                  <a:pt x="115379" y="12839"/>
                </a:lnTo>
                <a:lnTo>
                  <a:pt x="114680" y="12014"/>
                </a:lnTo>
                <a:lnTo>
                  <a:pt x="111417" y="8521"/>
                </a:lnTo>
                <a:lnTo>
                  <a:pt x="107264" y="8521"/>
                </a:lnTo>
                <a:lnTo>
                  <a:pt x="104533" y="8280"/>
                </a:lnTo>
                <a:close/>
              </a:path>
              <a:path w="231140" h="285114">
                <a:moveTo>
                  <a:pt x="219373" y="50609"/>
                </a:moveTo>
                <a:lnTo>
                  <a:pt x="168008" y="50609"/>
                </a:lnTo>
                <a:lnTo>
                  <a:pt x="168833" y="54241"/>
                </a:lnTo>
                <a:lnTo>
                  <a:pt x="166446" y="56286"/>
                </a:lnTo>
                <a:lnTo>
                  <a:pt x="159524" y="70840"/>
                </a:lnTo>
                <a:lnTo>
                  <a:pt x="161658" y="75742"/>
                </a:lnTo>
                <a:lnTo>
                  <a:pt x="179946" y="82410"/>
                </a:lnTo>
                <a:lnTo>
                  <a:pt x="183451" y="88379"/>
                </a:lnTo>
                <a:lnTo>
                  <a:pt x="145719" y="105829"/>
                </a:lnTo>
                <a:lnTo>
                  <a:pt x="205106" y="105829"/>
                </a:lnTo>
                <a:lnTo>
                  <a:pt x="206082" y="96697"/>
                </a:lnTo>
                <a:lnTo>
                  <a:pt x="206933" y="89420"/>
                </a:lnTo>
                <a:lnTo>
                  <a:pt x="207987" y="86982"/>
                </a:lnTo>
                <a:lnTo>
                  <a:pt x="209829" y="82854"/>
                </a:lnTo>
                <a:lnTo>
                  <a:pt x="210172" y="82029"/>
                </a:lnTo>
                <a:lnTo>
                  <a:pt x="220103" y="80416"/>
                </a:lnTo>
                <a:lnTo>
                  <a:pt x="222872" y="79603"/>
                </a:lnTo>
                <a:lnTo>
                  <a:pt x="226186" y="77927"/>
                </a:lnTo>
                <a:lnTo>
                  <a:pt x="229438" y="74295"/>
                </a:lnTo>
                <a:lnTo>
                  <a:pt x="230873" y="69532"/>
                </a:lnTo>
                <a:lnTo>
                  <a:pt x="230428" y="65976"/>
                </a:lnTo>
                <a:lnTo>
                  <a:pt x="219075" y="52679"/>
                </a:lnTo>
                <a:lnTo>
                  <a:pt x="219373" y="50609"/>
                </a:lnTo>
                <a:close/>
              </a:path>
              <a:path w="231140" h="285114">
                <a:moveTo>
                  <a:pt x="219647" y="48704"/>
                </a:moveTo>
                <a:lnTo>
                  <a:pt x="148513" y="48704"/>
                </a:lnTo>
                <a:lnTo>
                  <a:pt x="152323" y="51320"/>
                </a:lnTo>
                <a:lnTo>
                  <a:pt x="153974" y="52070"/>
                </a:lnTo>
                <a:lnTo>
                  <a:pt x="156476" y="53492"/>
                </a:lnTo>
                <a:lnTo>
                  <a:pt x="159588" y="53721"/>
                </a:lnTo>
                <a:lnTo>
                  <a:pt x="164134" y="53886"/>
                </a:lnTo>
                <a:lnTo>
                  <a:pt x="168008" y="50609"/>
                </a:lnTo>
                <a:lnTo>
                  <a:pt x="219373" y="50609"/>
                </a:lnTo>
                <a:lnTo>
                  <a:pt x="219647" y="48704"/>
                </a:lnTo>
                <a:close/>
              </a:path>
              <a:path w="231140" h="285114">
                <a:moveTo>
                  <a:pt x="220536" y="42659"/>
                </a:moveTo>
                <a:lnTo>
                  <a:pt x="128397" y="42659"/>
                </a:lnTo>
                <a:lnTo>
                  <a:pt x="128523" y="43662"/>
                </a:lnTo>
                <a:lnTo>
                  <a:pt x="138188" y="51511"/>
                </a:lnTo>
                <a:lnTo>
                  <a:pt x="142176" y="50711"/>
                </a:lnTo>
                <a:lnTo>
                  <a:pt x="143649" y="50355"/>
                </a:lnTo>
                <a:lnTo>
                  <a:pt x="146215" y="49415"/>
                </a:lnTo>
                <a:lnTo>
                  <a:pt x="148513" y="48704"/>
                </a:lnTo>
                <a:lnTo>
                  <a:pt x="219647" y="48704"/>
                </a:lnTo>
                <a:lnTo>
                  <a:pt x="219769" y="47904"/>
                </a:lnTo>
                <a:lnTo>
                  <a:pt x="220408" y="44297"/>
                </a:lnTo>
                <a:lnTo>
                  <a:pt x="220536" y="42659"/>
                </a:lnTo>
                <a:close/>
              </a:path>
              <a:path w="231140" h="285114">
                <a:moveTo>
                  <a:pt x="208953" y="30226"/>
                </a:moveTo>
                <a:lnTo>
                  <a:pt x="205422" y="30416"/>
                </a:lnTo>
                <a:lnTo>
                  <a:pt x="202082" y="31864"/>
                </a:lnTo>
                <a:lnTo>
                  <a:pt x="200190" y="32791"/>
                </a:lnTo>
                <a:lnTo>
                  <a:pt x="196481" y="34683"/>
                </a:lnTo>
                <a:lnTo>
                  <a:pt x="193268" y="36283"/>
                </a:lnTo>
                <a:lnTo>
                  <a:pt x="219086" y="36283"/>
                </a:lnTo>
                <a:lnTo>
                  <a:pt x="218186" y="34582"/>
                </a:lnTo>
                <a:lnTo>
                  <a:pt x="213817" y="30594"/>
                </a:lnTo>
                <a:lnTo>
                  <a:pt x="208953" y="30226"/>
                </a:lnTo>
                <a:close/>
              </a:path>
              <a:path w="231140" h="285114">
                <a:moveTo>
                  <a:pt x="179324" y="30772"/>
                </a:moveTo>
                <a:lnTo>
                  <a:pt x="178435" y="30899"/>
                </a:lnTo>
                <a:lnTo>
                  <a:pt x="179794" y="30899"/>
                </a:lnTo>
                <a:lnTo>
                  <a:pt x="179324" y="30772"/>
                </a:lnTo>
                <a:close/>
              </a:path>
              <a:path w="231140" h="285114">
                <a:moveTo>
                  <a:pt x="152501" y="0"/>
                </a:moveTo>
                <a:lnTo>
                  <a:pt x="149072" y="1282"/>
                </a:lnTo>
                <a:lnTo>
                  <a:pt x="146469" y="2908"/>
                </a:lnTo>
                <a:lnTo>
                  <a:pt x="143179" y="6692"/>
                </a:lnTo>
                <a:lnTo>
                  <a:pt x="141274" y="9474"/>
                </a:lnTo>
                <a:lnTo>
                  <a:pt x="135356" y="9817"/>
                </a:lnTo>
                <a:lnTo>
                  <a:pt x="132702" y="10287"/>
                </a:lnTo>
                <a:lnTo>
                  <a:pt x="130848" y="11226"/>
                </a:lnTo>
                <a:lnTo>
                  <a:pt x="127000" y="13449"/>
                </a:lnTo>
                <a:lnTo>
                  <a:pt x="125818" y="16243"/>
                </a:lnTo>
                <a:lnTo>
                  <a:pt x="176006" y="16243"/>
                </a:lnTo>
                <a:lnTo>
                  <a:pt x="174040" y="14503"/>
                </a:lnTo>
                <a:lnTo>
                  <a:pt x="171107" y="13766"/>
                </a:lnTo>
                <a:lnTo>
                  <a:pt x="168300" y="12877"/>
                </a:lnTo>
                <a:lnTo>
                  <a:pt x="166014" y="12369"/>
                </a:lnTo>
                <a:lnTo>
                  <a:pt x="165265" y="10058"/>
                </a:lnTo>
                <a:lnTo>
                  <a:pt x="163829" y="6527"/>
                </a:lnTo>
                <a:lnTo>
                  <a:pt x="155447" y="304"/>
                </a:lnTo>
                <a:lnTo>
                  <a:pt x="15250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4" name="object 133"/>
          <p:cNvSpPr>
            <a:spLocks/>
          </p:cNvSpPr>
          <p:nvPr/>
        </p:nvSpPr>
        <p:spPr bwMode="auto">
          <a:xfrm>
            <a:off x="476250" y="2611040"/>
            <a:ext cx="107950" cy="52388"/>
          </a:xfrm>
          <a:custGeom>
            <a:avLst/>
            <a:gdLst>
              <a:gd name="T0" fmla="*/ 52395 w 125095"/>
              <a:gd name="T1" fmla="*/ 22882 h 77470"/>
              <a:gd name="T2" fmla="*/ 52239 w 125095"/>
              <a:gd name="T3" fmla="*/ 26680 h 77470"/>
              <a:gd name="T4" fmla="*/ 54173 w 125095"/>
              <a:gd name="T5" fmla="*/ 34741 h 77470"/>
              <a:gd name="T6" fmla="*/ 47824 w 125095"/>
              <a:gd name="T7" fmla="*/ 41481 h 77470"/>
              <a:gd name="T8" fmla="*/ 47424 w 125095"/>
              <a:gd name="T9" fmla="*/ 43333 h 77470"/>
              <a:gd name="T10" fmla="*/ 61666 w 125095"/>
              <a:gd name="T11" fmla="*/ 53414 h 77470"/>
              <a:gd name="T12" fmla="*/ 63730 w 125095"/>
              <a:gd name="T13" fmla="*/ 56524 h 77470"/>
              <a:gd name="T14" fmla="*/ 64799 w 125095"/>
              <a:gd name="T15" fmla="*/ 56263 h 77470"/>
              <a:gd name="T16" fmla="*/ 66228 w 125095"/>
              <a:gd name="T17" fmla="*/ 53312 h 77470"/>
              <a:gd name="T18" fmla="*/ 69198 w 125095"/>
              <a:gd name="T19" fmla="*/ 46014 h 77470"/>
              <a:gd name="T20" fmla="*/ 79253 w 125095"/>
              <a:gd name="T21" fmla="*/ 44078 h 77470"/>
              <a:gd name="T22" fmla="*/ 80149 w 125095"/>
              <a:gd name="T23" fmla="*/ 42076 h 77470"/>
              <a:gd name="T24" fmla="*/ 72887 w 125095"/>
              <a:gd name="T25" fmla="*/ 29918 h 77470"/>
              <a:gd name="T26" fmla="*/ 59568 w 125095"/>
              <a:gd name="T27" fmla="*/ 25590 h 77470"/>
              <a:gd name="T28" fmla="*/ 53847 w 125095"/>
              <a:gd name="T29" fmla="*/ 22695 h 77470"/>
              <a:gd name="T30" fmla="*/ 71883 w 125095"/>
              <a:gd name="T31" fmla="*/ 22033 h 77470"/>
              <a:gd name="T32" fmla="*/ 67468 w 125095"/>
              <a:gd name="T33" fmla="*/ 24491 h 77470"/>
              <a:gd name="T34" fmla="*/ 73263 w 125095"/>
              <a:gd name="T35" fmla="*/ 27024 h 77470"/>
              <a:gd name="T36" fmla="*/ 73500 w 125095"/>
              <a:gd name="T37" fmla="*/ 22416 h 77470"/>
              <a:gd name="T38" fmla="*/ 34595 w 125095"/>
              <a:gd name="T39" fmla="*/ 20386 h 77470"/>
              <a:gd name="T40" fmla="*/ 40299 w 125095"/>
              <a:gd name="T41" fmla="*/ 24250 h 77470"/>
              <a:gd name="T42" fmla="*/ 42051 w 125095"/>
              <a:gd name="T43" fmla="*/ 24250 h 77470"/>
              <a:gd name="T44" fmla="*/ 37019 w 125095"/>
              <a:gd name="T45" fmla="*/ 37 h 77470"/>
              <a:gd name="T46" fmla="*/ 34154 w 125095"/>
              <a:gd name="T47" fmla="*/ 4039 h 77470"/>
              <a:gd name="T48" fmla="*/ 25144 w 125095"/>
              <a:gd name="T49" fmla="*/ 9151 h 77470"/>
              <a:gd name="T50" fmla="*/ 27600 w 125095"/>
              <a:gd name="T51" fmla="*/ 12426 h 77470"/>
              <a:gd name="T52" fmla="*/ 27195 w 125095"/>
              <a:gd name="T53" fmla="*/ 20386 h 77470"/>
              <a:gd name="T54" fmla="*/ 27528 w 125095"/>
              <a:gd name="T55" fmla="*/ 22584 h 77470"/>
              <a:gd name="T56" fmla="*/ 28865 w 125095"/>
              <a:gd name="T57" fmla="*/ 22453 h 77470"/>
              <a:gd name="T58" fmla="*/ 34595 w 125095"/>
              <a:gd name="T59" fmla="*/ 20386 h 77470"/>
              <a:gd name="T60" fmla="*/ 41802 w 125095"/>
              <a:gd name="T61" fmla="*/ 16076 h 77470"/>
              <a:gd name="T62" fmla="*/ 47809 w 125095"/>
              <a:gd name="T63" fmla="*/ 10910 h 77470"/>
              <a:gd name="T64" fmla="*/ 47188 w 125095"/>
              <a:gd name="T65" fmla="*/ 9803 h 77470"/>
              <a:gd name="T66" fmla="*/ 42740 w 125095"/>
              <a:gd name="T67" fmla="*/ 8462 h 77470"/>
              <a:gd name="T68" fmla="*/ 38610 w 125095"/>
              <a:gd name="T69" fmla="*/ 2419 h 77470"/>
              <a:gd name="T70" fmla="*/ 37533 w 125095"/>
              <a:gd name="T71" fmla="*/ 0 h 77470"/>
              <a:gd name="T72" fmla="*/ 6390 w 125095"/>
              <a:gd name="T73" fmla="*/ 6608 h 77470"/>
              <a:gd name="T74" fmla="*/ 3109 w 125095"/>
              <a:gd name="T75" fmla="*/ 12204 h 77470"/>
              <a:gd name="T76" fmla="*/ 236 w 125095"/>
              <a:gd name="T77" fmla="*/ 13461 h 77470"/>
              <a:gd name="T78" fmla="*/ 154 w 125095"/>
              <a:gd name="T79" fmla="*/ 14531 h 77470"/>
              <a:gd name="T80" fmla="*/ 2692 w 125095"/>
              <a:gd name="T81" fmla="*/ 16541 h 77470"/>
              <a:gd name="T82" fmla="*/ 3982 w 125095"/>
              <a:gd name="T83" fmla="*/ 22080 h 77470"/>
              <a:gd name="T84" fmla="*/ 4333 w 125095"/>
              <a:gd name="T85" fmla="*/ 23300 h 77470"/>
              <a:gd name="T86" fmla="*/ 5141 w 125095"/>
              <a:gd name="T87" fmla="*/ 23244 h 77470"/>
              <a:gd name="T88" fmla="*/ 8936 w 125095"/>
              <a:gd name="T89" fmla="*/ 20395 h 77470"/>
              <a:gd name="T90" fmla="*/ 12967 w 125095"/>
              <a:gd name="T91" fmla="*/ 16039 h 77470"/>
              <a:gd name="T92" fmla="*/ 15955 w 125095"/>
              <a:gd name="T93" fmla="*/ 11701 h 77470"/>
              <a:gd name="T94" fmla="*/ 10323 w 125095"/>
              <a:gd name="T95" fmla="*/ 10724 h 77470"/>
              <a:gd name="T96" fmla="*/ 7231 w 125095"/>
              <a:gd name="T97" fmla="*/ 6060 h 77470"/>
              <a:gd name="T98" fmla="*/ 8936 w 125095"/>
              <a:gd name="T99" fmla="*/ 20395 h 77470"/>
              <a:gd name="T100" fmla="*/ 13408 w 125095"/>
              <a:gd name="T101" fmla="*/ 21867 h 77470"/>
              <a:gd name="T102" fmla="*/ 14673 w 125095"/>
              <a:gd name="T103" fmla="*/ 21419 h 77470"/>
              <a:gd name="T104" fmla="*/ 14894 w 125095"/>
              <a:gd name="T105" fmla="*/ 10537 h 77470"/>
              <a:gd name="T106" fmla="*/ 15302 w 125095"/>
              <a:gd name="T107" fmla="*/ 10556 h 77470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125095" h="77470">
                <a:moveTo>
                  <a:pt x="82867" y="30708"/>
                </a:moveTo>
                <a:lnTo>
                  <a:pt x="82194" y="30810"/>
                </a:lnTo>
                <a:lnTo>
                  <a:pt x="81534" y="31216"/>
                </a:lnTo>
                <a:lnTo>
                  <a:pt x="81221" y="31788"/>
                </a:lnTo>
                <a:lnTo>
                  <a:pt x="81146" y="35229"/>
                </a:lnTo>
                <a:lnTo>
                  <a:pt x="81292" y="36398"/>
                </a:lnTo>
                <a:lnTo>
                  <a:pt x="81800" y="38188"/>
                </a:lnTo>
                <a:lnTo>
                  <a:pt x="82778" y="42481"/>
                </a:lnTo>
                <a:lnTo>
                  <a:pt x="84302" y="47396"/>
                </a:lnTo>
                <a:lnTo>
                  <a:pt x="77419" y="53314"/>
                </a:lnTo>
                <a:lnTo>
                  <a:pt x="75133" y="55740"/>
                </a:lnTo>
                <a:lnTo>
                  <a:pt x="74422" y="56591"/>
                </a:lnTo>
                <a:lnTo>
                  <a:pt x="74053" y="57403"/>
                </a:lnTo>
                <a:lnTo>
                  <a:pt x="73812" y="58178"/>
                </a:lnTo>
                <a:lnTo>
                  <a:pt x="73798" y="59118"/>
                </a:lnTo>
                <a:lnTo>
                  <a:pt x="74040" y="59677"/>
                </a:lnTo>
                <a:lnTo>
                  <a:pt x="90144" y="63017"/>
                </a:lnTo>
                <a:lnTo>
                  <a:pt x="95961" y="72872"/>
                </a:lnTo>
                <a:lnTo>
                  <a:pt x="97993" y="75869"/>
                </a:lnTo>
                <a:lnTo>
                  <a:pt x="98590" y="76580"/>
                </a:lnTo>
                <a:lnTo>
                  <a:pt x="99174" y="77114"/>
                </a:lnTo>
                <a:lnTo>
                  <a:pt x="99682" y="77355"/>
                </a:lnTo>
                <a:lnTo>
                  <a:pt x="100304" y="77190"/>
                </a:lnTo>
                <a:lnTo>
                  <a:pt x="100837" y="76758"/>
                </a:lnTo>
                <a:lnTo>
                  <a:pt x="101536" y="75818"/>
                </a:lnTo>
                <a:lnTo>
                  <a:pt x="102273" y="74599"/>
                </a:lnTo>
                <a:lnTo>
                  <a:pt x="103060" y="72732"/>
                </a:lnTo>
                <a:lnTo>
                  <a:pt x="104813" y="68833"/>
                </a:lnTo>
                <a:lnTo>
                  <a:pt x="106172" y="65582"/>
                </a:lnTo>
                <a:lnTo>
                  <a:pt x="107683" y="62776"/>
                </a:lnTo>
                <a:lnTo>
                  <a:pt x="113411" y="61925"/>
                </a:lnTo>
                <a:lnTo>
                  <a:pt x="122008" y="60515"/>
                </a:lnTo>
                <a:lnTo>
                  <a:pt x="123329" y="60134"/>
                </a:lnTo>
                <a:lnTo>
                  <a:pt x="124167" y="59715"/>
                </a:lnTo>
                <a:lnTo>
                  <a:pt x="124701" y="59118"/>
                </a:lnTo>
                <a:lnTo>
                  <a:pt x="124723" y="57403"/>
                </a:lnTo>
                <a:lnTo>
                  <a:pt x="116865" y="50139"/>
                </a:lnTo>
                <a:lnTo>
                  <a:pt x="112648" y="46723"/>
                </a:lnTo>
                <a:lnTo>
                  <a:pt x="113423" y="40817"/>
                </a:lnTo>
                <a:lnTo>
                  <a:pt x="114009" y="36868"/>
                </a:lnTo>
                <a:lnTo>
                  <a:pt x="97497" y="36868"/>
                </a:lnTo>
                <a:lnTo>
                  <a:pt x="92697" y="34912"/>
                </a:lnTo>
                <a:lnTo>
                  <a:pt x="88353" y="33019"/>
                </a:lnTo>
                <a:lnTo>
                  <a:pt x="85051" y="31368"/>
                </a:lnTo>
                <a:lnTo>
                  <a:pt x="83794" y="30962"/>
                </a:lnTo>
                <a:lnTo>
                  <a:pt x="82867" y="30708"/>
                </a:lnTo>
                <a:close/>
              </a:path>
              <a:path w="125095" h="77470">
                <a:moveTo>
                  <a:pt x="113792" y="30060"/>
                </a:moveTo>
                <a:lnTo>
                  <a:pt x="111861" y="30060"/>
                </a:lnTo>
                <a:lnTo>
                  <a:pt x="110528" y="30632"/>
                </a:lnTo>
                <a:lnTo>
                  <a:pt x="108839" y="31445"/>
                </a:lnTo>
                <a:lnTo>
                  <a:pt x="104990" y="33413"/>
                </a:lnTo>
                <a:lnTo>
                  <a:pt x="101333" y="35229"/>
                </a:lnTo>
                <a:lnTo>
                  <a:pt x="97497" y="36868"/>
                </a:lnTo>
                <a:lnTo>
                  <a:pt x="114009" y="36868"/>
                </a:lnTo>
                <a:lnTo>
                  <a:pt x="114652" y="33019"/>
                </a:lnTo>
                <a:lnTo>
                  <a:pt x="114571" y="30962"/>
                </a:lnTo>
                <a:lnTo>
                  <a:pt x="114376" y="30581"/>
                </a:lnTo>
                <a:lnTo>
                  <a:pt x="113792" y="30060"/>
                </a:lnTo>
                <a:close/>
              </a:path>
              <a:path w="125095" h="77470">
                <a:moveTo>
                  <a:pt x="65318" y="27812"/>
                </a:moveTo>
                <a:lnTo>
                  <a:pt x="53835" y="27812"/>
                </a:lnTo>
                <a:lnTo>
                  <a:pt x="56464" y="29121"/>
                </a:lnTo>
                <a:lnTo>
                  <a:pt x="61340" y="32448"/>
                </a:lnTo>
                <a:lnTo>
                  <a:pt x="62711" y="33083"/>
                </a:lnTo>
                <a:lnTo>
                  <a:pt x="63525" y="33540"/>
                </a:lnTo>
                <a:lnTo>
                  <a:pt x="64782" y="33654"/>
                </a:lnTo>
                <a:lnTo>
                  <a:pt x="65439" y="33083"/>
                </a:lnTo>
                <a:lnTo>
                  <a:pt x="65318" y="27812"/>
                </a:lnTo>
                <a:close/>
              </a:path>
              <a:path w="125095" h="77470">
                <a:moveTo>
                  <a:pt x="58407" y="0"/>
                </a:moveTo>
                <a:lnTo>
                  <a:pt x="57607" y="50"/>
                </a:lnTo>
                <a:lnTo>
                  <a:pt x="57099" y="368"/>
                </a:lnTo>
                <a:lnTo>
                  <a:pt x="55143" y="2616"/>
                </a:lnTo>
                <a:lnTo>
                  <a:pt x="53149" y="5511"/>
                </a:lnTo>
                <a:lnTo>
                  <a:pt x="50469" y="9029"/>
                </a:lnTo>
                <a:lnTo>
                  <a:pt x="38849" y="11810"/>
                </a:lnTo>
                <a:lnTo>
                  <a:pt x="39128" y="12484"/>
                </a:lnTo>
                <a:lnTo>
                  <a:pt x="39535" y="13144"/>
                </a:lnTo>
                <a:lnTo>
                  <a:pt x="40995" y="14884"/>
                </a:lnTo>
                <a:lnTo>
                  <a:pt x="42951" y="16954"/>
                </a:lnTo>
                <a:lnTo>
                  <a:pt x="45339" y="19418"/>
                </a:lnTo>
                <a:lnTo>
                  <a:pt x="43065" y="25666"/>
                </a:lnTo>
                <a:lnTo>
                  <a:pt x="42319" y="27812"/>
                </a:lnTo>
                <a:lnTo>
                  <a:pt x="42227" y="30098"/>
                </a:lnTo>
                <a:lnTo>
                  <a:pt x="42545" y="30632"/>
                </a:lnTo>
                <a:lnTo>
                  <a:pt x="42837" y="30810"/>
                </a:lnTo>
                <a:lnTo>
                  <a:pt x="43294" y="31000"/>
                </a:lnTo>
                <a:lnTo>
                  <a:pt x="43967" y="30873"/>
                </a:lnTo>
                <a:lnTo>
                  <a:pt x="44919" y="30632"/>
                </a:lnTo>
                <a:lnTo>
                  <a:pt x="47421" y="29717"/>
                </a:lnTo>
                <a:lnTo>
                  <a:pt x="50380" y="28816"/>
                </a:lnTo>
                <a:lnTo>
                  <a:pt x="53835" y="27812"/>
                </a:lnTo>
                <a:lnTo>
                  <a:pt x="65318" y="27812"/>
                </a:lnTo>
                <a:lnTo>
                  <a:pt x="65198" y="25666"/>
                </a:lnTo>
                <a:lnTo>
                  <a:pt x="65049" y="21932"/>
                </a:lnTo>
                <a:lnTo>
                  <a:pt x="68262" y="20091"/>
                </a:lnTo>
                <a:lnTo>
                  <a:pt x="70815" y="18351"/>
                </a:lnTo>
                <a:lnTo>
                  <a:pt x="74398" y="14884"/>
                </a:lnTo>
                <a:lnTo>
                  <a:pt x="74345" y="14249"/>
                </a:lnTo>
                <a:lnTo>
                  <a:pt x="74053" y="13931"/>
                </a:lnTo>
                <a:lnTo>
                  <a:pt x="73431" y="13373"/>
                </a:lnTo>
                <a:lnTo>
                  <a:pt x="72529" y="13144"/>
                </a:lnTo>
                <a:lnTo>
                  <a:pt x="69837" y="12293"/>
                </a:lnTo>
                <a:lnTo>
                  <a:pt x="66509" y="11544"/>
                </a:lnTo>
                <a:lnTo>
                  <a:pt x="62585" y="10579"/>
                </a:lnTo>
                <a:lnTo>
                  <a:pt x="61772" y="8458"/>
                </a:lnTo>
                <a:lnTo>
                  <a:pt x="60083" y="3301"/>
                </a:lnTo>
                <a:lnTo>
                  <a:pt x="59131" y="965"/>
                </a:lnTo>
                <a:lnTo>
                  <a:pt x="58699" y="317"/>
                </a:lnTo>
                <a:lnTo>
                  <a:pt x="58407" y="0"/>
                </a:lnTo>
                <a:close/>
              </a:path>
              <a:path w="125095" h="77470">
                <a:moveTo>
                  <a:pt x="10629" y="8216"/>
                </a:moveTo>
                <a:lnTo>
                  <a:pt x="10299" y="8381"/>
                </a:lnTo>
                <a:lnTo>
                  <a:pt x="9944" y="9016"/>
                </a:lnTo>
                <a:lnTo>
                  <a:pt x="8509" y="12903"/>
                </a:lnTo>
                <a:lnTo>
                  <a:pt x="7658" y="15786"/>
                </a:lnTo>
                <a:lnTo>
                  <a:pt x="4838" y="16649"/>
                </a:lnTo>
                <a:lnTo>
                  <a:pt x="1015" y="17945"/>
                </a:lnTo>
                <a:lnTo>
                  <a:pt x="520" y="18072"/>
                </a:lnTo>
                <a:lnTo>
                  <a:pt x="368" y="18364"/>
                </a:lnTo>
                <a:lnTo>
                  <a:pt x="165" y="18681"/>
                </a:lnTo>
                <a:lnTo>
                  <a:pt x="0" y="19011"/>
                </a:lnTo>
                <a:lnTo>
                  <a:pt x="241" y="19824"/>
                </a:lnTo>
                <a:lnTo>
                  <a:pt x="1015" y="20548"/>
                </a:lnTo>
                <a:lnTo>
                  <a:pt x="2362" y="21424"/>
                </a:lnTo>
                <a:lnTo>
                  <a:pt x="4190" y="22567"/>
                </a:lnTo>
                <a:lnTo>
                  <a:pt x="6362" y="23875"/>
                </a:lnTo>
                <a:lnTo>
                  <a:pt x="6292" y="24701"/>
                </a:lnTo>
                <a:lnTo>
                  <a:pt x="6197" y="30124"/>
                </a:lnTo>
                <a:lnTo>
                  <a:pt x="6451" y="31127"/>
                </a:lnTo>
                <a:lnTo>
                  <a:pt x="6553" y="31622"/>
                </a:lnTo>
                <a:lnTo>
                  <a:pt x="6743" y="31788"/>
                </a:lnTo>
                <a:lnTo>
                  <a:pt x="7023" y="31965"/>
                </a:lnTo>
                <a:lnTo>
                  <a:pt x="7480" y="32016"/>
                </a:lnTo>
                <a:lnTo>
                  <a:pt x="8001" y="31711"/>
                </a:lnTo>
                <a:lnTo>
                  <a:pt x="8509" y="31445"/>
                </a:lnTo>
                <a:lnTo>
                  <a:pt x="11747" y="29121"/>
                </a:lnTo>
                <a:lnTo>
                  <a:pt x="13906" y="27825"/>
                </a:lnTo>
                <a:lnTo>
                  <a:pt x="22355" y="27825"/>
                </a:lnTo>
                <a:lnTo>
                  <a:pt x="21081" y="24701"/>
                </a:lnTo>
                <a:lnTo>
                  <a:pt x="20180" y="21882"/>
                </a:lnTo>
                <a:lnTo>
                  <a:pt x="21831" y="19824"/>
                </a:lnTo>
                <a:lnTo>
                  <a:pt x="24282" y="16903"/>
                </a:lnTo>
                <a:lnTo>
                  <a:pt x="24828" y="15963"/>
                </a:lnTo>
                <a:lnTo>
                  <a:pt x="24752" y="14795"/>
                </a:lnTo>
                <a:lnTo>
                  <a:pt x="24321" y="14630"/>
                </a:lnTo>
                <a:lnTo>
                  <a:pt x="16065" y="14630"/>
                </a:lnTo>
                <a:lnTo>
                  <a:pt x="12725" y="10198"/>
                </a:lnTo>
                <a:lnTo>
                  <a:pt x="11709" y="8813"/>
                </a:lnTo>
                <a:lnTo>
                  <a:pt x="11252" y="8267"/>
                </a:lnTo>
                <a:lnTo>
                  <a:pt x="10629" y="8216"/>
                </a:lnTo>
                <a:close/>
              </a:path>
              <a:path w="125095" h="77470">
                <a:moveTo>
                  <a:pt x="22355" y="27825"/>
                </a:moveTo>
                <a:lnTo>
                  <a:pt x="13906" y="27825"/>
                </a:lnTo>
                <a:lnTo>
                  <a:pt x="15836" y="28295"/>
                </a:lnTo>
                <a:lnTo>
                  <a:pt x="19913" y="29578"/>
                </a:lnTo>
                <a:lnTo>
                  <a:pt x="20866" y="29832"/>
                </a:lnTo>
                <a:lnTo>
                  <a:pt x="22123" y="29921"/>
                </a:lnTo>
                <a:lnTo>
                  <a:pt x="22440" y="29781"/>
                </a:lnTo>
                <a:lnTo>
                  <a:pt x="22834" y="29222"/>
                </a:lnTo>
                <a:lnTo>
                  <a:pt x="22547" y="28295"/>
                </a:lnTo>
                <a:lnTo>
                  <a:pt x="22355" y="27825"/>
                </a:lnTo>
                <a:close/>
              </a:path>
              <a:path w="125095" h="77470">
                <a:moveTo>
                  <a:pt x="23177" y="14376"/>
                </a:moveTo>
                <a:lnTo>
                  <a:pt x="16065" y="14630"/>
                </a:lnTo>
                <a:lnTo>
                  <a:pt x="24321" y="14630"/>
                </a:lnTo>
                <a:lnTo>
                  <a:pt x="23812" y="14401"/>
                </a:lnTo>
                <a:lnTo>
                  <a:pt x="23177" y="14376"/>
                </a:lnTo>
                <a:close/>
              </a:path>
            </a:pathLst>
          </a:custGeom>
          <a:solidFill>
            <a:srgbClr val="F677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5" name="object 138"/>
          <p:cNvSpPr txBox="1"/>
          <p:nvPr/>
        </p:nvSpPr>
        <p:spPr>
          <a:xfrm>
            <a:off x="2541587" y="1689497"/>
            <a:ext cx="782638" cy="215444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1132">
              <a:defRPr/>
            </a:pPr>
            <a:r>
              <a:rPr sz="1400" b="1" spc="18" dirty="0">
                <a:solidFill>
                  <a:srgbClr val="004388"/>
                </a:solidFill>
                <a:latin typeface="Arial"/>
                <a:cs typeface="Arial"/>
              </a:rPr>
              <a:t>П</a:t>
            </a:r>
            <a:r>
              <a:rPr sz="1400" b="1" spc="-18" dirty="0">
                <a:solidFill>
                  <a:srgbClr val="004388"/>
                </a:solidFill>
                <a:latin typeface="Arial"/>
                <a:cs typeface="Arial"/>
              </a:rPr>
              <a:t>о</a:t>
            </a:r>
            <a:r>
              <a:rPr sz="1400" b="1" spc="-35" dirty="0">
                <a:solidFill>
                  <a:srgbClr val="004388"/>
                </a:solidFill>
                <a:latin typeface="Arial"/>
                <a:cs typeface="Arial"/>
              </a:rPr>
              <a:t>льша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26" name="object 140"/>
          <p:cNvSpPr txBox="1"/>
          <p:nvPr/>
        </p:nvSpPr>
        <p:spPr>
          <a:xfrm>
            <a:off x="2452687" y="2880122"/>
            <a:ext cx="744538" cy="215444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1132">
              <a:defRPr/>
            </a:pPr>
            <a:r>
              <a:rPr sz="1400" b="1" spc="-4" dirty="0">
                <a:solidFill>
                  <a:srgbClr val="004388"/>
                </a:solidFill>
                <a:latin typeface="Arial"/>
                <a:cs typeface="Arial"/>
              </a:rPr>
              <a:t>Сербия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27" name="object 141"/>
          <p:cNvSpPr txBox="1">
            <a:spLocks noChangeArrowheads="1"/>
          </p:cNvSpPr>
          <p:nvPr/>
        </p:nvSpPr>
        <p:spPr bwMode="auto">
          <a:xfrm>
            <a:off x="3760788" y="2858691"/>
            <a:ext cx="10382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113" eaLnBrk="0" hangingPunct="0">
              <a:tabLst>
                <a:tab pos="1052513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tabLst>
                <a:tab pos="1052513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tabLst>
                <a:tab pos="1052513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tabLst>
                <a:tab pos="1052513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tabLst>
                <a:tab pos="1052513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52513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52513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52513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52513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1600" b="1">
                <a:solidFill>
                  <a:srgbClr val="004388"/>
                </a:solidFill>
                <a:latin typeface="Arial" pitchFamily="34" charset="0"/>
              </a:rPr>
              <a:t> 	</a:t>
            </a:r>
            <a:endParaRPr lang="ru-RU" altLang="ru-RU" sz="1600">
              <a:latin typeface="Arial" pitchFamily="34" charset="0"/>
            </a:endParaRPr>
          </a:p>
        </p:txBody>
      </p:sp>
      <p:sp>
        <p:nvSpPr>
          <p:cNvPr id="128" name="object 142"/>
          <p:cNvSpPr txBox="1"/>
          <p:nvPr/>
        </p:nvSpPr>
        <p:spPr>
          <a:xfrm>
            <a:off x="3814762" y="2768203"/>
            <a:ext cx="935038" cy="215444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1132">
              <a:defRPr/>
            </a:pPr>
            <a:r>
              <a:rPr sz="1400" b="1" spc="-13" dirty="0">
                <a:solidFill>
                  <a:srgbClr val="004388"/>
                </a:solidFill>
                <a:latin typeface="Arial"/>
                <a:cs typeface="Arial"/>
              </a:rPr>
              <a:t>Б</a:t>
            </a:r>
            <a:r>
              <a:rPr sz="1400" b="1" spc="-44" dirty="0">
                <a:solidFill>
                  <a:srgbClr val="004388"/>
                </a:solidFill>
                <a:latin typeface="Arial"/>
                <a:cs typeface="Arial"/>
              </a:rPr>
              <a:t>о</a:t>
            </a:r>
            <a:r>
              <a:rPr sz="1400" b="1" spc="-4" dirty="0">
                <a:solidFill>
                  <a:srgbClr val="004388"/>
                </a:solidFill>
                <a:latin typeface="Arial"/>
                <a:cs typeface="Arial"/>
              </a:rPr>
              <a:t>л</a:t>
            </a:r>
            <a:r>
              <a:rPr sz="1400" b="1" spc="-48" dirty="0">
                <a:solidFill>
                  <a:srgbClr val="004388"/>
                </a:solidFill>
                <a:latin typeface="Arial"/>
                <a:cs typeface="Arial"/>
              </a:rPr>
              <a:t>г</a:t>
            </a:r>
            <a:r>
              <a:rPr sz="1400" b="1" spc="-9" dirty="0">
                <a:solidFill>
                  <a:srgbClr val="004388"/>
                </a:solidFill>
                <a:latin typeface="Arial"/>
                <a:cs typeface="Arial"/>
              </a:rPr>
              <a:t>ария</a:t>
            </a:r>
            <a:endParaRPr sz="1400" dirty="0">
              <a:latin typeface="Arial"/>
              <a:cs typeface="Arial"/>
            </a:endParaRPr>
          </a:p>
        </p:txBody>
      </p:sp>
      <p:grpSp>
        <p:nvGrpSpPr>
          <p:cNvPr id="129" name="Group 148"/>
          <p:cNvGrpSpPr>
            <a:grpSpLocks/>
          </p:cNvGrpSpPr>
          <p:nvPr/>
        </p:nvGrpSpPr>
        <p:grpSpPr bwMode="auto">
          <a:xfrm>
            <a:off x="347662" y="2584846"/>
            <a:ext cx="292100" cy="232172"/>
            <a:chOff x="278805" y="2897496"/>
            <a:chExt cx="292130" cy="309790"/>
          </a:xfrm>
        </p:grpSpPr>
        <p:sp>
          <p:nvSpPr>
            <p:cNvPr id="130" name="object 129"/>
            <p:cNvSpPr>
              <a:spLocks/>
            </p:cNvSpPr>
            <p:nvPr/>
          </p:nvSpPr>
          <p:spPr bwMode="auto">
            <a:xfrm>
              <a:off x="278805" y="2897496"/>
              <a:ext cx="292130" cy="309790"/>
            </a:xfrm>
            <a:custGeom>
              <a:avLst/>
              <a:gdLst>
                <a:gd name="T0" fmla="*/ 213480 w 341630"/>
                <a:gd name="T1" fmla="*/ 254586 h 341629"/>
                <a:gd name="T2" fmla="*/ 0 w 341630"/>
                <a:gd name="T3" fmla="*/ 254586 h 341629"/>
                <a:gd name="T4" fmla="*/ 0 w 341630"/>
                <a:gd name="T5" fmla="*/ 0 h 341629"/>
                <a:gd name="T6" fmla="*/ 213480 w 341630"/>
                <a:gd name="T7" fmla="*/ 0 h 341629"/>
                <a:gd name="T8" fmla="*/ 213480 w 341630"/>
                <a:gd name="T9" fmla="*/ 254586 h 3416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1630" h="341629">
                  <a:moveTo>
                    <a:pt x="341426" y="341426"/>
                  </a:moveTo>
                  <a:lnTo>
                    <a:pt x="0" y="341426"/>
                  </a:lnTo>
                  <a:lnTo>
                    <a:pt x="0" y="0"/>
                  </a:lnTo>
                  <a:lnTo>
                    <a:pt x="341426" y="0"/>
                  </a:lnTo>
                  <a:lnTo>
                    <a:pt x="341426" y="341426"/>
                  </a:lnTo>
                  <a:close/>
                </a:path>
              </a:pathLst>
            </a:custGeom>
            <a:solidFill>
              <a:srgbClr val="004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31" name="object 132"/>
            <p:cNvSpPr>
              <a:spLocks/>
            </p:cNvSpPr>
            <p:nvPr/>
          </p:nvSpPr>
          <p:spPr bwMode="auto">
            <a:xfrm>
              <a:off x="334363" y="2963255"/>
              <a:ext cx="160183" cy="204416"/>
            </a:xfrm>
            <a:custGeom>
              <a:avLst/>
              <a:gdLst>
                <a:gd name="T0" fmla="*/ 20188 w 187325"/>
                <a:gd name="T1" fmla="*/ 144663 h 225425"/>
                <a:gd name="T2" fmla="*/ 29397 w 187325"/>
                <a:gd name="T3" fmla="*/ 154925 h 225425"/>
                <a:gd name="T4" fmla="*/ 21876 w 187325"/>
                <a:gd name="T5" fmla="*/ 131592 h 225425"/>
                <a:gd name="T6" fmla="*/ 17051 w 187325"/>
                <a:gd name="T7" fmla="*/ 119540 h 225425"/>
                <a:gd name="T8" fmla="*/ 11998 w 187325"/>
                <a:gd name="T9" fmla="*/ 108154 h 225425"/>
                <a:gd name="T10" fmla="*/ 0 w 187325"/>
                <a:gd name="T11" fmla="*/ 83893 h 225425"/>
                <a:gd name="T12" fmla="*/ 42003 w 187325"/>
                <a:gd name="T13" fmla="*/ 150788 h 225425"/>
                <a:gd name="T14" fmla="*/ 52276 w 187325"/>
                <a:gd name="T15" fmla="*/ 154925 h 225425"/>
                <a:gd name="T16" fmla="*/ 41556 w 187325"/>
                <a:gd name="T17" fmla="*/ 127511 h 225425"/>
                <a:gd name="T18" fmla="*/ 56209 w 187325"/>
                <a:gd name="T19" fmla="*/ 146745 h 225425"/>
                <a:gd name="T20" fmla="*/ 66131 w 187325"/>
                <a:gd name="T21" fmla="*/ 144216 h 225425"/>
                <a:gd name="T22" fmla="*/ 90382 w 187325"/>
                <a:gd name="T23" fmla="*/ 139045 h 225425"/>
                <a:gd name="T24" fmla="*/ 87628 w 187325"/>
                <a:gd name="T25" fmla="*/ 144216 h 225425"/>
                <a:gd name="T26" fmla="*/ 88404 w 187325"/>
                <a:gd name="T27" fmla="*/ 115484 h 225425"/>
                <a:gd name="T28" fmla="*/ 102237 w 187325"/>
                <a:gd name="T29" fmla="*/ 138951 h 225425"/>
                <a:gd name="T30" fmla="*/ 108453 w 187325"/>
                <a:gd name="T31" fmla="*/ 116151 h 225425"/>
                <a:gd name="T32" fmla="*/ 112291 w 187325"/>
                <a:gd name="T33" fmla="*/ 113951 h 225425"/>
                <a:gd name="T34" fmla="*/ 37004 w 187325"/>
                <a:gd name="T35" fmla="*/ 125039 h 225425"/>
                <a:gd name="T36" fmla="*/ 41556 w 187325"/>
                <a:gd name="T37" fmla="*/ 127511 h 225425"/>
                <a:gd name="T38" fmla="*/ 35948 w 187325"/>
                <a:gd name="T39" fmla="*/ 104007 h 225425"/>
                <a:gd name="T40" fmla="*/ 40632 w 187325"/>
                <a:gd name="T41" fmla="*/ 123675 h 225425"/>
                <a:gd name="T42" fmla="*/ 62891 w 187325"/>
                <a:gd name="T43" fmla="*/ 121119 h 225425"/>
                <a:gd name="T44" fmla="*/ 59636 w 187325"/>
                <a:gd name="T45" fmla="*/ 97757 h 225425"/>
                <a:gd name="T46" fmla="*/ 62105 w 187325"/>
                <a:gd name="T47" fmla="*/ 115408 h 225425"/>
                <a:gd name="T48" fmla="*/ 112275 w 187325"/>
                <a:gd name="T49" fmla="*/ 109755 h 225425"/>
                <a:gd name="T50" fmla="*/ 30228 w 187325"/>
                <a:gd name="T51" fmla="*/ 80001 h 225425"/>
                <a:gd name="T52" fmla="*/ 13181 w 187325"/>
                <a:gd name="T53" fmla="*/ 108154 h 225425"/>
                <a:gd name="T54" fmla="*/ 46839 w 187325"/>
                <a:gd name="T55" fmla="*/ 99424 h 225425"/>
                <a:gd name="T56" fmla="*/ 105629 w 187325"/>
                <a:gd name="T57" fmla="*/ 84168 h 225425"/>
                <a:gd name="T58" fmla="*/ 87357 w 187325"/>
                <a:gd name="T59" fmla="*/ 105692 h 225425"/>
                <a:gd name="T60" fmla="*/ 46898 w 187325"/>
                <a:gd name="T61" fmla="*/ 73552 h 225425"/>
                <a:gd name="T62" fmla="*/ 53290 w 187325"/>
                <a:gd name="T63" fmla="*/ 97757 h 225425"/>
                <a:gd name="T64" fmla="*/ 85818 w 187325"/>
                <a:gd name="T65" fmla="*/ 90958 h 225425"/>
                <a:gd name="T66" fmla="*/ 83204 w 187325"/>
                <a:gd name="T67" fmla="*/ 66194 h 225425"/>
                <a:gd name="T68" fmla="*/ 85747 w 187325"/>
                <a:gd name="T69" fmla="*/ 90276 h 225425"/>
                <a:gd name="T70" fmla="*/ 113449 w 187325"/>
                <a:gd name="T71" fmla="*/ 82946 h 225425"/>
                <a:gd name="T72" fmla="*/ 28762 w 187325"/>
                <a:gd name="T73" fmla="*/ 73845 h 225425"/>
                <a:gd name="T74" fmla="*/ 9408 w 187325"/>
                <a:gd name="T75" fmla="*/ 82223 h 225425"/>
                <a:gd name="T76" fmla="*/ 29706 w 187325"/>
                <a:gd name="T77" fmla="*/ 77805 h 225425"/>
                <a:gd name="T78" fmla="*/ 28762 w 187325"/>
                <a:gd name="T79" fmla="*/ 73845 h 225425"/>
                <a:gd name="T80" fmla="*/ 105927 w 187325"/>
                <a:gd name="T81" fmla="*/ 66194 h 225425"/>
                <a:gd name="T82" fmla="*/ 115316 w 187325"/>
                <a:gd name="T83" fmla="*/ 56727 h 225425"/>
                <a:gd name="T84" fmla="*/ 39425 w 187325"/>
                <a:gd name="T85" fmla="*/ 14264 h 225425"/>
                <a:gd name="T86" fmla="*/ 36726 w 187325"/>
                <a:gd name="T87" fmla="*/ 65569 h 225425"/>
                <a:gd name="T88" fmla="*/ 44533 w 187325"/>
                <a:gd name="T89" fmla="*/ 74157 h 225425"/>
                <a:gd name="T90" fmla="*/ 56428 w 187325"/>
                <a:gd name="T91" fmla="*/ 71052 h 225425"/>
                <a:gd name="T92" fmla="*/ 45729 w 187325"/>
                <a:gd name="T93" fmla="*/ 21339 h 225425"/>
                <a:gd name="T94" fmla="*/ 54291 w 187325"/>
                <a:gd name="T95" fmla="*/ 0 h 225425"/>
                <a:gd name="T96" fmla="*/ 56428 w 187325"/>
                <a:gd name="T97" fmla="*/ 71052 h 225425"/>
                <a:gd name="T98" fmla="*/ 55101 w 187325"/>
                <a:gd name="T99" fmla="*/ 65237 h 225425"/>
                <a:gd name="T100" fmla="*/ 59899 w 187325"/>
                <a:gd name="T101" fmla="*/ 20043 h 225425"/>
                <a:gd name="T102" fmla="*/ 65742 w 187325"/>
                <a:gd name="T103" fmla="*/ 61430 h 225425"/>
                <a:gd name="T104" fmla="*/ 95723 w 187325"/>
                <a:gd name="T105" fmla="*/ 59620 h 225425"/>
                <a:gd name="T106" fmla="*/ 80393 w 187325"/>
                <a:gd name="T107" fmla="*/ 55815 h 225425"/>
                <a:gd name="T108" fmla="*/ 116968 w 187325"/>
                <a:gd name="T109" fmla="*/ 38287 h 225425"/>
                <a:gd name="T110" fmla="*/ 80393 w 187325"/>
                <a:gd name="T111" fmla="*/ 55815 h 225425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87325" h="225425">
                  <a:moveTo>
                    <a:pt x="0" y="112509"/>
                  </a:moveTo>
                  <a:lnTo>
                    <a:pt x="12029" y="140329"/>
                  </a:lnTo>
                  <a:lnTo>
                    <a:pt x="23188" y="166614"/>
                  </a:lnTo>
                  <a:lnTo>
                    <a:pt x="32287" y="194008"/>
                  </a:lnTo>
                  <a:lnTo>
                    <a:pt x="38138" y="225158"/>
                  </a:lnTo>
                  <a:lnTo>
                    <a:pt x="65725" y="213220"/>
                  </a:lnTo>
                  <a:lnTo>
                    <a:pt x="83607" y="207771"/>
                  </a:lnTo>
                  <a:lnTo>
                    <a:pt x="47015" y="207771"/>
                  </a:lnTo>
                  <a:lnTo>
                    <a:pt x="44302" y="199726"/>
                  </a:lnTo>
                  <a:lnTo>
                    <a:pt x="41387" y="191835"/>
                  </a:lnTo>
                  <a:lnTo>
                    <a:pt x="38126" y="183734"/>
                  </a:lnTo>
                  <a:lnTo>
                    <a:pt x="34988" y="176479"/>
                  </a:lnTo>
                  <a:lnTo>
                    <a:pt x="39038" y="175615"/>
                  </a:lnTo>
                  <a:lnTo>
                    <a:pt x="34594" y="175615"/>
                  </a:lnTo>
                  <a:lnTo>
                    <a:pt x="30900" y="167690"/>
                  </a:lnTo>
                  <a:lnTo>
                    <a:pt x="27270" y="160315"/>
                  </a:lnTo>
                  <a:lnTo>
                    <a:pt x="23393" y="152819"/>
                  </a:lnTo>
                  <a:lnTo>
                    <a:pt x="19392" y="145414"/>
                  </a:lnTo>
                  <a:lnTo>
                    <a:pt x="21081" y="145046"/>
                  </a:lnTo>
                  <a:lnTo>
                    <a:pt x="19189" y="145046"/>
                  </a:lnTo>
                  <a:lnTo>
                    <a:pt x="14462" y="136677"/>
                  </a:lnTo>
                  <a:lnTo>
                    <a:pt x="9771" y="128654"/>
                  </a:lnTo>
                  <a:lnTo>
                    <a:pt x="4914" y="120561"/>
                  </a:lnTo>
                  <a:lnTo>
                    <a:pt x="0" y="112509"/>
                  </a:lnTo>
                  <a:close/>
                </a:path>
                <a:path w="187325" h="225425">
                  <a:moveTo>
                    <a:pt x="66461" y="171005"/>
                  </a:moveTo>
                  <a:lnTo>
                    <a:pt x="60655" y="171005"/>
                  </a:lnTo>
                  <a:lnTo>
                    <a:pt x="73863" y="200545"/>
                  </a:lnTo>
                  <a:lnTo>
                    <a:pt x="67176" y="202221"/>
                  </a:lnTo>
                  <a:lnTo>
                    <a:pt x="60482" y="203987"/>
                  </a:lnTo>
                  <a:lnTo>
                    <a:pt x="53766" y="205839"/>
                  </a:lnTo>
                  <a:lnTo>
                    <a:pt x="47015" y="207771"/>
                  </a:lnTo>
                  <a:lnTo>
                    <a:pt x="83607" y="207771"/>
                  </a:lnTo>
                  <a:lnTo>
                    <a:pt x="92965" y="204920"/>
                  </a:lnTo>
                  <a:lnTo>
                    <a:pt x="112001" y="200317"/>
                  </a:lnTo>
                  <a:lnTo>
                    <a:pt x="74803" y="200317"/>
                  </a:lnTo>
                  <a:lnTo>
                    <a:pt x="66461" y="171005"/>
                  </a:lnTo>
                  <a:close/>
                </a:path>
                <a:path w="187325" h="225425">
                  <a:moveTo>
                    <a:pt x="100770" y="163550"/>
                  </a:moveTo>
                  <a:lnTo>
                    <a:pt x="95440" y="163550"/>
                  </a:lnTo>
                  <a:lnTo>
                    <a:pt x="104914" y="193598"/>
                  </a:lnTo>
                  <a:lnTo>
                    <a:pt x="89896" y="196800"/>
                  </a:lnTo>
                  <a:lnTo>
                    <a:pt x="74803" y="200317"/>
                  </a:lnTo>
                  <a:lnTo>
                    <a:pt x="112001" y="200317"/>
                  </a:lnTo>
                  <a:lnTo>
                    <a:pt x="140146" y="193408"/>
                  </a:lnTo>
                  <a:lnTo>
                    <a:pt x="105765" y="193408"/>
                  </a:lnTo>
                  <a:lnTo>
                    <a:pt x="100770" y="163550"/>
                  </a:lnTo>
                  <a:close/>
                </a:path>
                <a:path w="187325" h="225425">
                  <a:moveTo>
                    <a:pt x="141388" y="154876"/>
                  </a:moveTo>
                  <a:lnTo>
                    <a:pt x="136055" y="154876"/>
                  </a:lnTo>
                  <a:lnTo>
                    <a:pt x="144551" y="186474"/>
                  </a:lnTo>
                  <a:lnTo>
                    <a:pt x="125210" y="189726"/>
                  </a:lnTo>
                  <a:lnTo>
                    <a:pt x="115503" y="191508"/>
                  </a:lnTo>
                  <a:lnTo>
                    <a:pt x="105765" y="193408"/>
                  </a:lnTo>
                  <a:lnTo>
                    <a:pt x="140146" y="193408"/>
                  </a:lnTo>
                  <a:lnTo>
                    <a:pt x="146011" y="191960"/>
                  </a:lnTo>
                  <a:lnTo>
                    <a:pt x="163511" y="186347"/>
                  </a:lnTo>
                  <a:lnTo>
                    <a:pt x="145300" y="186347"/>
                  </a:lnTo>
                  <a:lnTo>
                    <a:pt x="141388" y="154876"/>
                  </a:lnTo>
                  <a:close/>
                </a:path>
                <a:path w="187325" h="225425">
                  <a:moveTo>
                    <a:pt x="179882" y="181368"/>
                  </a:moveTo>
                  <a:lnTo>
                    <a:pt x="162615" y="183734"/>
                  </a:lnTo>
                  <a:lnTo>
                    <a:pt x="145300" y="186347"/>
                  </a:lnTo>
                  <a:lnTo>
                    <a:pt x="163511" y="186347"/>
                  </a:lnTo>
                  <a:lnTo>
                    <a:pt x="179882" y="181368"/>
                  </a:lnTo>
                  <a:close/>
                </a:path>
                <a:path w="187325" h="225425">
                  <a:moveTo>
                    <a:pt x="179565" y="147192"/>
                  </a:moveTo>
                  <a:lnTo>
                    <a:pt x="171970" y="147192"/>
                  </a:lnTo>
                  <a:lnTo>
                    <a:pt x="173453" y="155770"/>
                  </a:lnTo>
                  <a:lnTo>
                    <a:pt x="175260" y="164342"/>
                  </a:lnTo>
                  <a:lnTo>
                    <a:pt x="177399" y="172883"/>
                  </a:lnTo>
                  <a:lnTo>
                    <a:pt x="179882" y="181368"/>
                  </a:lnTo>
                  <a:lnTo>
                    <a:pt x="179590" y="152819"/>
                  </a:lnTo>
                  <a:lnTo>
                    <a:pt x="179565" y="147192"/>
                  </a:lnTo>
                  <a:close/>
                </a:path>
                <a:path w="187325" h="225425">
                  <a:moveTo>
                    <a:pt x="57492" y="139484"/>
                  </a:moveTo>
                  <a:lnTo>
                    <a:pt x="46583" y="139484"/>
                  </a:lnTo>
                  <a:lnTo>
                    <a:pt x="59182" y="167690"/>
                  </a:lnTo>
                  <a:lnTo>
                    <a:pt x="34594" y="175615"/>
                  </a:lnTo>
                  <a:lnTo>
                    <a:pt x="39038" y="175615"/>
                  </a:lnTo>
                  <a:lnTo>
                    <a:pt x="60655" y="171005"/>
                  </a:lnTo>
                  <a:lnTo>
                    <a:pt x="66461" y="171005"/>
                  </a:lnTo>
                  <a:lnTo>
                    <a:pt x="66128" y="169837"/>
                  </a:lnTo>
                  <a:lnTo>
                    <a:pt x="84663" y="165861"/>
                  </a:lnTo>
                  <a:lnTo>
                    <a:pt x="64985" y="165861"/>
                  </a:lnTo>
                  <a:lnTo>
                    <a:pt x="57492" y="139484"/>
                  </a:lnTo>
                  <a:close/>
                </a:path>
                <a:path w="187325" h="225425">
                  <a:moveTo>
                    <a:pt x="95377" y="131102"/>
                  </a:moveTo>
                  <a:lnTo>
                    <a:pt x="85229" y="131102"/>
                  </a:lnTo>
                  <a:lnTo>
                    <a:pt x="93281" y="156730"/>
                  </a:lnTo>
                  <a:lnTo>
                    <a:pt x="64985" y="165861"/>
                  </a:lnTo>
                  <a:lnTo>
                    <a:pt x="84663" y="165861"/>
                  </a:lnTo>
                  <a:lnTo>
                    <a:pt x="95440" y="163550"/>
                  </a:lnTo>
                  <a:lnTo>
                    <a:pt x="100770" y="163550"/>
                  </a:lnTo>
                  <a:lnTo>
                    <a:pt x="100584" y="162432"/>
                  </a:lnTo>
                  <a:lnTo>
                    <a:pt x="136055" y="154876"/>
                  </a:lnTo>
                  <a:lnTo>
                    <a:pt x="141388" y="154876"/>
                  </a:lnTo>
                  <a:lnTo>
                    <a:pt x="99326" y="154774"/>
                  </a:lnTo>
                  <a:lnTo>
                    <a:pt x="95377" y="131102"/>
                  </a:lnTo>
                  <a:close/>
                </a:path>
                <a:path w="187325" h="225425">
                  <a:moveTo>
                    <a:pt x="137251" y="121983"/>
                  </a:moveTo>
                  <a:lnTo>
                    <a:pt x="127165" y="121983"/>
                  </a:lnTo>
                  <a:lnTo>
                    <a:pt x="133108" y="143929"/>
                  </a:lnTo>
                  <a:lnTo>
                    <a:pt x="99326" y="154774"/>
                  </a:lnTo>
                  <a:lnTo>
                    <a:pt x="141375" y="154774"/>
                  </a:lnTo>
                  <a:lnTo>
                    <a:pt x="141249" y="153758"/>
                  </a:lnTo>
                  <a:lnTo>
                    <a:pt x="171970" y="147192"/>
                  </a:lnTo>
                  <a:lnTo>
                    <a:pt x="179565" y="147192"/>
                  </a:lnTo>
                  <a:lnTo>
                    <a:pt x="179850" y="141744"/>
                  </a:lnTo>
                  <a:lnTo>
                    <a:pt x="139712" y="141744"/>
                  </a:lnTo>
                  <a:lnTo>
                    <a:pt x="137251" y="121983"/>
                  </a:lnTo>
                  <a:close/>
                </a:path>
                <a:path w="187325" h="225425">
                  <a:moveTo>
                    <a:pt x="48345" y="107289"/>
                  </a:moveTo>
                  <a:lnTo>
                    <a:pt x="32169" y="107289"/>
                  </a:lnTo>
                  <a:lnTo>
                    <a:pt x="45339" y="136677"/>
                  </a:lnTo>
                  <a:lnTo>
                    <a:pt x="19189" y="145046"/>
                  </a:lnTo>
                  <a:lnTo>
                    <a:pt x="21081" y="145046"/>
                  </a:lnTo>
                  <a:lnTo>
                    <a:pt x="46583" y="139484"/>
                  </a:lnTo>
                  <a:lnTo>
                    <a:pt x="57492" y="139484"/>
                  </a:lnTo>
                  <a:lnTo>
                    <a:pt x="56857" y="137248"/>
                  </a:lnTo>
                  <a:lnTo>
                    <a:pt x="74912" y="133337"/>
                  </a:lnTo>
                  <a:lnTo>
                    <a:pt x="55727" y="133337"/>
                  </a:lnTo>
                  <a:lnTo>
                    <a:pt x="48345" y="107289"/>
                  </a:lnTo>
                  <a:close/>
                </a:path>
                <a:path w="187325" h="225425">
                  <a:moveTo>
                    <a:pt x="181357" y="112877"/>
                  </a:moveTo>
                  <a:lnTo>
                    <a:pt x="168935" y="112877"/>
                  </a:lnTo>
                  <a:lnTo>
                    <a:pt x="169087" y="119100"/>
                  </a:lnTo>
                  <a:lnTo>
                    <a:pt x="169443" y="125475"/>
                  </a:lnTo>
                  <a:lnTo>
                    <a:pt x="170053" y="132003"/>
                  </a:lnTo>
                  <a:lnTo>
                    <a:pt x="139712" y="141744"/>
                  </a:lnTo>
                  <a:lnTo>
                    <a:pt x="179850" y="141744"/>
                  </a:lnTo>
                  <a:lnTo>
                    <a:pt x="181357" y="112877"/>
                  </a:lnTo>
                  <a:close/>
                </a:path>
                <a:path w="187325" h="225425">
                  <a:moveTo>
                    <a:pt x="89987" y="98640"/>
                  </a:moveTo>
                  <a:lnTo>
                    <a:pt x="75006" y="98640"/>
                  </a:lnTo>
                  <a:lnTo>
                    <a:pt x="83146" y="124498"/>
                  </a:lnTo>
                  <a:lnTo>
                    <a:pt x="55727" y="133337"/>
                  </a:lnTo>
                  <a:lnTo>
                    <a:pt x="74912" y="133337"/>
                  </a:lnTo>
                  <a:lnTo>
                    <a:pt x="85229" y="131102"/>
                  </a:lnTo>
                  <a:lnTo>
                    <a:pt x="95377" y="131102"/>
                  </a:lnTo>
                  <a:lnTo>
                    <a:pt x="95021" y="128968"/>
                  </a:lnTo>
                  <a:lnTo>
                    <a:pt x="127165" y="121983"/>
                  </a:lnTo>
                  <a:lnTo>
                    <a:pt x="137251" y="121983"/>
                  </a:lnTo>
                  <a:lnTo>
                    <a:pt x="137137" y="121069"/>
                  </a:lnTo>
                  <a:lnTo>
                    <a:pt x="93726" y="121069"/>
                  </a:lnTo>
                  <a:lnTo>
                    <a:pt x="89987" y="98640"/>
                  </a:lnTo>
                  <a:close/>
                </a:path>
                <a:path w="187325" h="225425">
                  <a:moveTo>
                    <a:pt x="133070" y="88772"/>
                  </a:moveTo>
                  <a:lnTo>
                    <a:pt x="118262" y="88772"/>
                  </a:lnTo>
                  <a:lnTo>
                    <a:pt x="124320" y="111239"/>
                  </a:lnTo>
                  <a:lnTo>
                    <a:pt x="93726" y="121069"/>
                  </a:lnTo>
                  <a:lnTo>
                    <a:pt x="137137" y="121069"/>
                  </a:lnTo>
                  <a:lnTo>
                    <a:pt x="136982" y="119824"/>
                  </a:lnTo>
                  <a:lnTo>
                    <a:pt x="168935" y="112877"/>
                  </a:lnTo>
                  <a:lnTo>
                    <a:pt x="181357" y="112877"/>
                  </a:lnTo>
                  <a:lnTo>
                    <a:pt x="181443" y="111239"/>
                  </a:lnTo>
                  <a:lnTo>
                    <a:pt x="181723" y="107645"/>
                  </a:lnTo>
                  <a:lnTo>
                    <a:pt x="135445" y="107645"/>
                  </a:lnTo>
                  <a:lnTo>
                    <a:pt x="133070" y="88772"/>
                  </a:lnTo>
                  <a:close/>
                </a:path>
                <a:path w="187325" h="225425">
                  <a:moveTo>
                    <a:pt x="45999" y="99034"/>
                  </a:moveTo>
                  <a:lnTo>
                    <a:pt x="43294" y="100241"/>
                  </a:lnTo>
                  <a:lnTo>
                    <a:pt x="0" y="112509"/>
                  </a:lnTo>
                  <a:lnTo>
                    <a:pt x="7223" y="111493"/>
                  </a:lnTo>
                  <a:lnTo>
                    <a:pt x="15046" y="110270"/>
                  </a:lnTo>
                  <a:lnTo>
                    <a:pt x="23388" y="108862"/>
                  </a:lnTo>
                  <a:lnTo>
                    <a:pt x="32169" y="107289"/>
                  </a:lnTo>
                  <a:lnTo>
                    <a:pt x="48345" y="107289"/>
                  </a:lnTo>
                  <a:lnTo>
                    <a:pt x="47510" y="104343"/>
                  </a:lnTo>
                  <a:lnTo>
                    <a:pt x="68009" y="100144"/>
                  </a:lnTo>
                  <a:lnTo>
                    <a:pt x="71224" y="99453"/>
                  </a:lnTo>
                  <a:lnTo>
                    <a:pt x="46126" y="99453"/>
                  </a:lnTo>
                  <a:lnTo>
                    <a:pt x="45999" y="99034"/>
                  </a:lnTo>
                  <a:close/>
                </a:path>
                <a:path w="187325" h="225425">
                  <a:moveTo>
                    <a:pt x="184548" y="74968"/>
                  </a:moveTo>
                  <a:lnTo>
                    <a:pt x="171132" y="74968"/>
                  </a:lnTo>
                  <a:lnTo>
                    <a:pt x="170103" y="81635"/>
                  </a:lnTo>
                  <a:lnTo>
                    <a:pt x="169413" y="88772"/>
                  </a:lnTo>
                  <a:lnTo>
                    <a:pt x="169087" y="96824"/>
                  </a:lnTo>
                  <a:lnTo>
                    <a:pt x="135445" y="107645"/>
                  </a:lnTo>
                  <a:lnTo>
                    <a:pt x="181723" y="107645"/>
                  </a:lnTo>
                  <a:lnTo>
                    <a:pt x="184429" y="76076"/>
                  </a:lnTo>
                  <a:lnTo>
                    <a:pt x="184548" y="74968"/>
                  </a:lnTo>
                  <a:close/>
                </a:path>
                <a:path w="187325" h="225425">
                  <a:moveTo>
                    <a:pt x="86829" y="0"/>
                  </a:moveTo>
                  <a:lnTo>
                    <a:pt x="73229" y="4214"/>
                  </a:lnTo>
                  <a:lnTo>
                    <a:pt x="63053" y="19130"/>
                  </a:lnTo>
                  <a:lnTo>
                    <a:pt x="57267" y="42446"/>
                  </a:lnTo>
                  <a:lnTo>
                    <a:pt x="56832" y="71856"/>
                  </a:lnTo>
                  <a:lnTo>
                    <a:pt x="57480" y="80035"/>
                  </a:lnTo>
                  <a:lnTo>
                    <a:pt x="58737" y="87934"/>
                  </a:lnTo>
                  <a:lnTo>
                    <a:pt x="60401" y="95288"/>
                  </a:lnTo>
                  <a:lnTo>
                    <a:pt x="60394" y="95465"/>
                  </a:lnTo>
                  <a:lnTo>
                    <a:pt x="46126" y="99453"/>
                  </a:lnTo>
                  <a:lnTo>
                    <a:pt x="71224" y="99453"/>
                  </a:lnTo>
                  <a:lnTo>
                    <a:pt x="75006" y="98640"/>
                  </a:lnTo>
                  <a:lnTo>
                    <a:pt x="89987" y="98640"/>
                  </a:lnTo>
                  <a:lnTo>
                    <a:pt x="89458" y="95465"/>
                  </a:lnTo>
                  <a:lnTo>
                    <a:pt x="90247" y="95288"/>
                  </a:lnTo>
                  <a:lnTo>
                    <a:pt x="61061" y="95288"/>
                  </a:lnTo>
                  <a:lnTo>
                    <a:pt x="60543" y="67105"/>
                  </a:lnTo>
                  <a:lnTo>
                    <a:pt x="64809" y="44121"/>
                  </a:lnTo>
                  <a:lnTo>
                    <a:pt x="73136" y="28617"/>
                  </a:lnTo>
                  <a:lnTo>
                    <a:pt x="84797" y="22872"/>
                  </a:lnTo>
                  <a:lnTo>
                    <a:pt x="112595" y="22872"/>
                  </a:lnTo>
                  <a:lnTo>
                    <a:pt x="100707" y="7143"/>
                  </a:lnTo>
                  <a:lnTo>
                    <a:pt x="86829" y="0"/>
                  </a:lnTo>
                  <a:close/>
                </a:path>
                <a:path w="187325" h="225425">
                  <a:moveTo>
                    <a:pt x="88099" y="87350"/>
                  </a:moveTo>
                  <a:lnTo>
                    <a:pt x="87020" y="87845"/>
                  </a:lnTo>
                  <a:lnTo>
                    <a:pt x="61061" y="95288"/>
                  </a:lnTo>
                  <a:lnTo>
                    <a:pt x="90247" y="95288"/>
                  </a:lnTo>
                  <a:lnTo>
                    <a:pt x="118262" y="88772"/>
                  </a:lnTo>
                  <a:lnTo>
                    <a:pt x="133070" y="88772"/>
                  </a:lnTo>
                  <a:lnTo>
                    <a:pt x="132908" y="87490"/>
                  </a:lnTo>
                  <a:lnTo>
                    <a:pt x="88125" y="87490"/>
                  </a:lnTo>
                  <a:lnTo>
                    <a:pt x="88099" y="87350"/>
                  </a:lnTo>
                  <a:close/>
                </a:path>
                <a:path w="187325" h="225425">
                  <a:moveTo>
                    <a:pt x="112595" y="22872"/>
                  </a:moveTo>
                  <a:lnTo>
                    <a:pt x="84797" y="22872"/>
                  </a:lnTo>
                  <a:lnTo>
                    <a:pt x="95799" y="26880"/>
                  </a:lnTo>
                  <a:lnTo>
                    <a:pt x="106162" y="38173"/>
                  </a:lnTo>
                  <a:lnTo>
                    <a:pt x="115130" y="55366"/>
                  </a:lnTo>
                  <a:lnTo>
                    <a:pt x="121945" y="77076"/>
                  </a:lnTo>
                  <a:lnTo>
                    <a:pt x="105144" y="82383"/>
                  </a:lnTo>
                  <a:lnTo>
                    <a:pt x="88125" y="87490"/>
                  </a:lnTo>
                  <a:lnTo>
                    <a:pt x="132908" y="87490"/>
                  </a:lnTo>
                  <a:lnTo>
                    <a:pt x="132626" y="85242"/>
                  </a:lnTo>
                  <a:lnTo>
                    <a:pt x="153093" y="79957"/>
                  </a:lnTo>
                  <a:lnTo>
                    <a:pt x="162463" y="77411"/>
                  </a:lnTo>
                  <a:lnTo>
                    <a:pt x="171132" y="74968"/>
                  </a:lnTo>
                  <a:lnTo>
                    <a:pt x="184548" y="74968"/>
                  </a:lnTo>
                  <a:lnTo>
                    <a:pt x="128574" y="74853"/>
                  </a:lnTo>
                  <a:lnTo>
                    <a:pt x="122755" y="46829"/>
                  </a:lnTo>
                  <a:lnTo>
                    <a:pt x="113074" y="23506"/>
                  </a:lnTo>
                  <a:lnTo>
                    <a:pt x="112595" y="22872"/>
                  </a:lnTo>
                  <a:close/>
                </a:path>
                <a:path w="187325" h="225425">
                  <a:moveTo>
                    <a:pt x="187071" y="51346"/>
                  </a:moveTo>
                  <a:lnTo>
                    <a:pt x="174351" y="57444"/>
                  </a:lnTo>
                  <a:lnTo>
                    <a:pt x="160175" y="63404"/>
                  </a:lnTo>
                  <a:lnTo>
                    <a:pt x="144822" y="69212"/>
                  </a:lnTo>
                  <a:lnTo>
                    <a:pt x="128574" y="74853"/>
                  </a:lnTo>
                  <a:lnTo>
                    <a:pt x="184560" y="74853"/>
                  </a:lnTo>
                  <a:lnTo>
                    <a:pt x="187071" y="51346"/>
                  </a:lnTo>
                  <a:close/>
                </a:path>
              </a:pathLst>
            </a:custGeom>
            <a:solidFill>
              <a:srgbClr val="96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32" name="object 133"/>
            <p:cNvSpPr>
              <a:spLocks/>
            </p:cNvSpPr>
            <p:nvPr/>
          </p:nvSpPr>
          <p:spPr bwMode="auto">
            <a:xfrm>
              <a:off x="424870" y="2964682"/>
              <a:ext cx="106970" cy="70250"/>
            </a:xfrm>
            <a:custGeom>
              <a:avLst/>
              <a:gdLst>
                <a:gd name="T0" fmla="*/ 50981 w 125095"/>
                <a:gd name="T1" fmla="*/ 23277 h 77470"/>
                <a:gd name="T2" fmla="*/ 50829 w 125095"/>
                <a:gd name="T3" fmla="*/ 27141 h 77470"/>
                <a:gd name="T4" fmla="*/ 52711 w 125095"/>
                <a:gd name="T5" fmla="*/ 35341 h 77470"/>
                <a:gd name="T6" fmla="*/ 46533 w 125095"/>
                <a:gd name="T7" fmla="*/ 42197 h 77470"/>
                <a:gd name="T8" fmla="*/ 46143 w 125095"/>
                <a:gd name="T9" fmla="*/ 44081 h 77470"/>
                <a:gd name="T10" fmla="*/ 60001 w 125095"/>
                <a:gd name="T11" fmla="*/ 54337 h 77470"/>
                <a:gd name="T12" fmla="*/ 62011 w 125095"/>
                <a:gd name="T13" fmla="*/ 57500 h 77470"/>
                <a:gd name="T14" fmla="*/ 63051 w 125095"/>
                <a:gd name="T15" fmla="*/ 57235 h 77470"/>
                <a:gd name="T16" fmla="*/ 64440 w 125095"/>
                <a:gd name="T17" fmla="*/ 54233 h 77470"/>
                <a:gd name="T18" fmla="*/ 67331 w 125095"/>
                <a:gd name="T19" fmla="*/ 46809 h 77470"/>
                <a:gd name="T20" fmla="*/ 77114 w 125095"/>
                <a:gd name="T21" fmla="*/ 44840 h 77470"/>
                <a:gd name="T22" fmla="*/ 77985 w 125095"/>
                <a:gd name="T23" fmla="*/ 42803 h 77470"/>
                <a:gd name="T24" fmla="*/ 70919 w 125095"/>
                <a:gd name="T25" fmla="*/ 30435 h 77470"/>
                <a:gd name="T26" fmla="*/ 57960 w 125095"/>
                <a:gd name="T27" fmla="*/ 26032 h 77470"/>
                <a:gd name="T28" fmla="*/ 52393 w 125095"/>
                <a:gd name="T29" fmla="*/ 23086 h 77470"/>
                <a:gd name="T30" fmla="*/ 69943 w 125095"/>
                <a:gd name="T31" fmla="*/ 22414 h 77470"/>
                <a:gd name="T32" fmla="*/ 65647 w 125095"/>
                <a:gd name="T33" fmla="*/ 24914 h 77470"/>
                <a:gd name="T34" fmla="*/ 71286 w 125095"/>
                <a:gd name="T35" fmla="*/ 27491 h 77470"/>
                <a:gd name="T36" fmla="*/ 71515 w 125095"/>
                <a:gd name="T37" fmla="*/ 22803 h 77470"/>
                <a:gd name="T38" fmla="*/ 33661 w 125095"/>
                <a:gd name="T39" fmla="*/ 20739 h 77470"/>
                <a:gd name="T40" fmla="*/ 39211 w 125095"/>
                <a:gd name="T41" fmla="*/ 24669 h 77470"/>
                <a:gd name="T42" fmla="*/ 40917 w 125095"/>
                <a:gd name="T43" fmla="*/ 24669 h 77470"/>
                <a:gd name="T44" fmla="*/ 36020 w 125095"/>
                <a:gd name="T45" fmla="*/ 37 h 77470"/>
                <a:gd name="T46" fmla="*/ 33232 w 125095"/>
                <a:gd name="T47" fmla="*/ 4109 h 77470"/>
                <a:gd name="T48" fmla="*/ 24466 w 125095"/>
                <a:gd name="T49" fmla="*/ 9309 h 77470"/>
                <a:gd name="T50" fmla="*/ 26856 w 125095"/>
                <a:gd name="T51" fmla="*/ 12642 h 77470"/>
                <a:gd name="T52" fmla="*/ 26461 w 125095"/>
                <a:gd name="T53" fmla="*/ 20739 h 77470"/>
                <a:gd name="T54" fmla="*/ 26785 w 125095"/>
                <a:gd name="T55" fmla="*/ 22974 h 77470"/>
                <a:gd name="T56" fmla="*/ 28087 w 125095"/>
                <a:gd name="T57" fmla="*/ 22841 h 77470"/>
                <a:gd name="T58" fmla="*/ 33661 w 125095"/>
                <a:gd name="T59" fmla="*/ 20739 h 77470"/>
                <a:gd name="T60" fmla="*/ 40673 w 125095"/>
                <a:gd name="T61" fmla="*/ 16353 h 77470"/>
                <a:gd name="T62" fmla="*/ 46518 w 125095"/>
                <a:gd name="T63" fmla="*/ 11098 h 77470"/>
                <a:gd name="T64" fmla="*/ 45914 w 125095"/>
                <a:gd name="T65" fmla="*/ 9972 h 77470"/>
                <a:gd name="T66" fmla="*/ 41587 w 125095"/>
                <a:gd name="T67" fmla="*/ 8607 h 77470"/>
                <a:gd name="T68" fmla="*/ 37568 w 125095"/>
                <a:gd name="T69" fmla="*/ 2461 h 77470"/>
                <a:gd name="T70" fmla="*/ 36520 w 125095"/>
                <a:gd name="T71" fmla="*/ 0 h 77470"/>
                <a:gd name="T72" fmla="*/ 6218 w 125095"/>
                <a:gd name="T73" fmla="*/ 6723 h 77470"/>
                <a:gd name="T74" fmla="*/ 3025 w 125095"/>
                <a:gd name="T75" fmla="*/ 12414 h 77470"/>
                <a:gd name="T76" fmla="*/ 230 w 125095"/>
                <a:gd name="T77" fmla="*/ 13694 h 77470"/>
                <a:gd name="T78" fmla="*/ 150 w 125095"/>
                <a:gd name="T79" fmla="*/ 14782 h 77470"/>
                <a:gd name="T80" fmla="*/ 2620 w 125095"/>
                <a:gd name="T81" fmla="*/ 16828 h 77470"/>
                <a:gd name="T82" fmla="*/ 3875 w 125095"/>
                <a:gd name="T83" fmla="*/ 22462 h 77470"/>
                <a:gd name="T84" fmla="*/ 4217 w 125095"/>
                <a:gd name="T85" fmla="*/ 23703 h 77470"/>
                <a:gd name="T86" fmla="*/ 5003 w 125095"/>
                <a:gd name="T87" fmla="*/ 23646 h 77470"/>
                <a:gd name="T88" fmla="*/ 8695 w 125095"/>
                <a:gd name="T89" fmla="*/ 20748 h 77470"/>
                <a:gd name="T90" fmla="*/ 12618 w 125095"/>
                <a:gd name="T91" fmla="*/ 16317 h 77470"/>
                <a:gd name="T92" fmla="*/ 15525 w 125095"/>
                <a:gd name="T93" fmla="*/ 11903 h 77470"/>
                <a:gd name="T94" fmla="*/ 10045 w 125095"/>
                <a:gd name="T95" fmla="*/ 10910 h 77470"/>
                <a:gd name="T96" fmla="*/ 7036 w 125095"/>
                <a:gd name="T97" fmla="*/ 6164 h 77470"/>
                <a:gd name="T98" fmla="*/ 8695 w 125095"/>
                <a:gd name="T99" fmla="*/ 20748 h 77470"/>
                <a:gd name="T100" fmla="*/ 13047 w 125095"/>
                <a:gd name="T101" fmla="*/ 22245 h 77470"/>
                <a:gd name="T102" fmla="*/ 14278 w 125095"/>
                <a:gd name="T103" fmla="*/ 21790 h 77470"/>
                <a:gd name="T104" fmla="*/ 14492 w 125095"/>
                <a:gd name="T105" fmla="*/ 10719 h 77470"/>
                <a:gd name="T106" fmla="*/ 14889 w 125095"/>
                <a:gd name="T107" fmla="*/ 10738 h 7747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25095" h="77470">
                  <a:moveTo>
                    <a:pt x="82867" y="30708"/>
                  </a:moveTo>
                  <a:lnTo>
                    <a:pt x="82194" y="30810"/>
                  </a:lnTo>
                  <a:lnTo>
                    <a:pt x="81534" y="31216"/>
                  </a:lnTo>
                  <a:lnTo>
                    <a:pt x="81221" y="31788"/>
                  </a:lnTo>
                  <a:lnTo>
                    <a:pt x="81146" y="35229"/>
                  </a:lnTo>
                  <a:lnTo>
                    <a:pt x="81292" y="36398"/>
                  </a:lnTo>
                  <a:lnTo>
                    <a:pt x="81800" y="38188"/>
                  </a:lnTo>
                  <a:lnTo>
                    <a:pt x="82778" y="42481"/>
                  </a:lnTo>
                  <a:lnTo>
                    <a:pt x="84302" y="47396"/>
                  </a:lnTo>
                  <a:lnTo>
                    <a:pt x="77419" y="53314"/>
                  </a:lnTo>
                  <a:lnTo>
                    <a:pt x="75133" y="55740"/>
                  </a:lnTo>
                  <a:lnTo>
                    <a:pt x="74422" y="56591"/>
                  </a:lnTo>
                  <a:lnTo>
                    <a:pt x="74053" y="57403"/>
                  </a:lnTo>
                  <a:lnTo>
                    <a:pt x="73812" y="58178"/>
                  </a:lnTo>
                  <a:lnTo>
                    <a:pt x="73798" y="59118"/>
                  </a:lnTo>
                  <a:lnTo>
                    <a:pt x="74040" y="59677"/>
                  </a:lnTo>
                  <a:lnTo>
                    <a:pt x="90144" y="63017"/>
                  </a:lnTo>
                  <a:lnTo>
                    <a:pt x="95961" y="72872"/>
                  </a:lnTo>
                  <a:lnTo>
                    <a:pt x="97993" y="75869"/>
                  </a:lnTo>
                  <a:lnTo>
                    <a:pt x="98590" y="76580"/>
                  </a:lnTo>
                  <a:lnTo>
                    <a:pt x="99174" y="77114"/>
                  </a:lnTo>
                  <a:lnTo>
                    <a:pt x="99682" y="77355"/>
                  </a:lnTo>
                  <a:lnTo>
                    <a:pt x="100304" y="77190"/>
                  </a:lnTo>
                  <a:lnTo>
                    <a:pt x="100837" y="76758"/>
                  </a:lnTo>
                  <a:lnTo>
                    <a:pt x="101536" y="75818"/>
                  </a:lnTo>
                  <a:lnTo>
                    <a:pt x="102273" y="74599"/>
                  </a:lnTo>
                  <a:lnTo>
                    <a:pt x="103060" y="72732"/>
                  </a:lnTo>
                  <a:lnTo>
                    <a:pt x="104813" y="68833"/>
                  </a:lnTo>
                  <a:lnTo>
                    <a:pt x="106172" y="65582"/>
                  </a:lnTo>
                  <a:lnTo>
                    <a:pt x="107683" y="62776"/>
                  </a:lnTo>
                  <a:lnTo>
                    <a:pt x="113411" y="61925"/>
                  </a:lnTo>
                  <a:lnTo>
                    <a:pt x="122008" y="60515"/>
                  </a:lnTo>
                  <a:lnTo>
                    <a:pt x="123329" y="60134"/>
                  </a:lnTo>
                  <a:lnTo>
                    <a:pt x="124167" y="59715"/>
                  </a:lnTo>
                  <a:lnTo>
                    <a:pt x="124701" y="59118"/>
                  </a:lnTo>
                  <a:lnTo>
                    <a:pt x="124723" y="57403"/>
                  </a:lnTo>
                  <a:lnTo>
                    <a:pt x="116865" y="50139"/>
                  </a:lnTo>
                  <a:lnTo>
                    <a:pt x="112648" y="46723"/>
                  </a:lnTo>
                  <a:lnTo>
                    <a:pt x="113423" y="40817"/>
                  </a:lnTo>
                  <a:lnTo>
                    <a:pt x="114009" y="36868"/>
                  </a:lnTo>
                  <a:lnTo>
                    <a:pt x="97497" y="36868"/>
                  </a:lnTo>
                  <a:lnTo>
                    <a:pt x="92697" y="34912"/>
                  </a:lnTo>
                  <a:lnTo>
                    <a:pt x="88353" y="33019"/>
                  </a:lnTo>
                  <a:lnTo>
                    <a:pt x="85051" y="31368"/>
                  </a:lnTo>
                  <a:lnTo>
                    <a:pt x="83794" y="30962"/>
                  </a:lnTo>
                  <a:lnTo>
                    <a:pt x="82867" y="30708"/>
                  </a:lnTo>
                  <a:close/>
                </a:path>
                <a:path w="125095" h="77470">
                  <a:moveTo>
                    <a:pt x="113792" y="30060"/>
                  </a:moveTo>
                  <a:lnTo>
                    <a:pt x="111861" y="30060"/>
                  </a:lnTo>
                  <a:lnTo>
                    <a:pt x="110528" y="30632"/>
                  </a:lnTo>
                  <a:lnTo>
                    <a:pt x="108839" y="31445"/>
                  </a:lnTo>
                  <a:lnTo>
                    <a:pt x="104990" y="33413"/>
                  </a:lnTo>
                  <a:lnTo>
                    <a:pt x="101333" y="35229"/>
                  </a:lnTo>
                  <a:lnTo>
                    <a:pt x="97497" y="36868"/>
                  </a:lnTo>
                  <a:lnTo>
                    <a:pt x="114009" y="36868"/>
                  </a:lnTo>
                  <a:lnTo>
                    <a:pt x="114652" y="33019"/>
                  </a:lnTo>
                  <a:lnTo>
                    <a:pt x="114571" y="30962"/>
                  </a:lnTo>
                  <a:lnTo>
                    <a:pt x="114376" y="30581"/>
                  </a:lnTo>
                  <a:lnTo>
                    <a:pt x="113792" y="30060"/>
                  </a:lnTo>
                  <a:close/>
                </a:path>
                <a:path w="125095" h="77470">
                  <a:moveTo>
                    <a:pt x="65318" y="27812"/>
                  </a:moveTo>
                  <a:lnTo>
                    <a:pt x="53835" y="27812"/>
                  </a:lnTo>
                  <a:lnTo>
                    <a:pt x="56464" y="29121"/>
                  </a:lnTo>
                  <a:lnTo>
                    <a:pt x="61340" y="32448"/>
                  </a:lnTo>
                  <a:lnTo>
                    <a:pt x="62711" y="33083"/>
                  </a:lnTo>
                  <a:lnTo>
                    <a:pt x="63525" y="33540"/>
                  </a:lnTo>
                  <a:lnTo>
                    <a:pt x="64782" y="33654"/>
                  </a:lnTo>
                  <a:lnTo>
                    <a:pt x="65439" y="33083"/>
                  </a:lnTo>
                  <a:lnTo>
                    <a:pt x="65318" y="27812"/>
                  </a:lnTo>
                  <a:close/>
                </a:path>
                <a:path w="125095" h="77470">
                  <a:moveTo>
                    <a:pt x="58407" y="0"/>
                  </a:moveTo>
                  <a:lnTo>
                    <a:pt x="57607" y="50"/>
                  </a:lnTo>
                  <a:lnTo>
                    <a:pt x="57099" y="368"/>
                  </a:lnTo>
                  <a:lnTo>
                    <a:pt x="55143" y="2616"/>
                  </a:lnTo>
                  <a:lnTo>
                    <a:pt x="53149" y="5511"/>
                  </a:lnTo>
                  <a:lnTo>
                    <a:pt x="50469" y="9029"/>
                  </a:lnTo>
                  <a:lnTo>
                    <a:pt x="38849" y="11810"/>
                  </a:lnTo>
                  <a:lnTo>
                    <a:pt x="39128" y="12484"/>
                  </a:lnTo>
                  <a:lnTo>
                    <a:pt x="39535" y="13144"/>
                  </a:lnTo>
                  <a:lnTo>
                    <a:pt x="40995" y="14884"/>
                  </a:lnTo>
                  <a:lnTo>
                    <a:pt x="42951" y="16954"/>
                  </a:lnTo>
                  <a:lnTo>
                    <a:pt x="45339" y="19418"/>
                  </a:lnTo>
                  <a:lnTo>
                    <a:pt x="43065" y="25666"/>
                  </a:lnTo>
                  <a:lnTo>
                    <a:pt x="42319" y="27812"/>
                  </a:lnTo>
                  <a:lnTo>
                    <a:pt x="42227" y="30098"/>
                  </a:lnTo>
                  <a:lnTo>
                    <a:pt x="42545" y="30632"/>
                  </a:lnTo>
                  <a:lnTo>
                    <a:pt x="42837" y="30810"/>
                  </a:lnTo>
                  <a:lnTo>
                    <a:pt x="43294" y="31000"/>
                  </a:lnTo>
                  <a:lnTo>
                    <a:pt x="43967" y="30873"/>
                  </a:lnTo>
                  <a:lnTo>
                    <a:pt x="44919" y="30632"/>
                  </a:lnTo>
                  <a:lnTo>
                    <a:pt x="47421" y="29717"/>
                  </a:lnTo>
                  <a:lnTo>
                    <a:pt x="50380" y="28816"/>
                  </a:lnTo>
                  <a:lnTo>
                    <a:pt x="53835" y="27812"/>
                  </a:lnTo>
                  <a:lnTo>
                    <a:pt x="65318" y="27812"/>
                  </a:lnTo>
                  <a:lnTo>
                    <a:pt x="65198" y="25666"/>
                  </a:lnTo>
                  <a:lnTo>
                    <a:pt x="65049" y="21932"/>
                  </a:lnTo>
                  <a:lnTo>
                    <a:pt x="68262" y="20091"/>
                  </a:lnTo>
                  <a:lnTo>
                    <a:pt x="70815" y="18351"/>
                  </a:lnTo>
                  <a:lnTo>
                    <a:pt x="74398" y="14884"/>
                  </a:lnTo>
                  <a:lnTo>
                    <a:pt x="74345" y="14249"/>
                  </a:lnTo>
                  <a:lnTo>
                    <a:pt x="74053" y="13931"/>
                  </a:lnTo>
                  <a:lnTo>
                    <a:pt x="73431" y="13373"/>
                  </a:lnTo>
                  <a:lnTo>
                    <a:pt x="72529" y="13144"/>
                  </a:lnTo>
                  <a:lnTo>
                    <a:pt x="69837" y="12293"/>
                  </a:lnTo>
                  <a:lnTo>
                    <a:pt x="66509" y="11544"/>
                  </a:lnTo>
                  <a:lnTo>
                    <a:pt x="62585" y="10579"/>
                  </a:lnTo>
                  <a:lnTo>
                    <a:pt x="61772" y="8458"/>
                  </a:lnTo>
                  <a:lnTo>
                    <a:pt x="60083" y="3301"/>
                  </a:lnTo>
                  <a:lnTo>
                    <a:pt x="59131" y="965"/>
                  </a:lnTo>
                  <a:lnTo>
                    <a:pt x="58699" y="317"/>
                  </a:lnTo>
                  <a:lnTo>
                    <a:pt x="58407" y="0"/>
                  </a:lnTo>
                  <a:close/>
                </a:path>
                <a:path w="125095" h="77470">
                  <a:moveTo>
                    <a:pt x="10629" y="8216"/>
                  </a:moveTo>
                  <a:lnTo>
                    <a:pt x="10299" y="8381"/>
                  </a:lnTo>
                  <a:lnTo>
                    <a:pt x="9944" y="9016"/>
                  </a:lnTo>
                  <a:lnTo>
                    <a:pt x="8509" y="12903"/>
                  </a:lnTo>
                  <a:lnTo>
                    <a:pt x="7658" y="15786"/>
                  </a:lnTo>
                  <a:lnTo>
                    <a:pt x="4838" y="16649"/>
                  </a:lnTo>
                  <a:lnTo>
                    <a:pt x="1015" y="17945"/>
                  </a:lnTo>
                  <a:lnTo>
                    <a:pt x="520" y="18072"/>
                  </a:lnTo>
                  <a:lnTo>
                    <a:pt x="368" y="18364"/>
                  </a:lnTo>
                  <a:lnTo>
                    <a:pt x="165" y="18681"/>
                  </a:lnTo>
                  <a:lnTo>
                    <a:pt x="0" y="19011"/>
                  </a:lnTo>
                  <a:lnTo>
                    <a:pt x="241" y="19824"/>
                  </a:lnTo>
                  <a:lnTo>
                    <a:pt x="1015" y="20548"/>
                  </a:lnTo>
                  <a:lnTo>
                    <a:pt x="2362" y="21424"/>
                  </a:lnTo>
                  <a:lnTo>
                    <a:pt x="4190" y="22567"/>
                  </a:lnTo>
                  <a:lnTo>
                    <a:pt x="6362" y="23875"/>
                  </a:lnTo>
                  <a:lnTo>
                    <a:pt x="6292" y="24701"/>
                  </a:lnTo>
                  <a:lnTo>
                    <a:pt x="6197" y="30124"/>
                  </a:lnTo>
                  <a:lnTo>
                    <a:pt x="6451" y="31127"/>
                  </a:lnTo>
                  <a:lnTo>
                    <a:pt x="6553" y="31622"/>
                  </a:lnTo>
                  <a:lnTo>
                    <a:pt x="6743" y="31788"/>
                  </a:lnTo>
                  <a:lnTo>
                    <a:pt x="7023" y="31965"/>
                  </a:lnTo>
                  <a:lnTo>
                    <a:pt x="7480" y="32016"/>
                  </a:lnTo>
                  <a:lnTo>
                    <a:pt x="8001" y="31711"/>
                  </a:lnTo>
                  <a:lnTo>
                    <a:pt x="8509" y="31445"/>
                  </a:lnTo>
                  <a:lnTo>
                    <a:pt x="11747" y="29121"/>
                  </a:lnTo>
                  <a:lnTo>
                    <a:pt x="13906" y="27825"/>
                  </a:lnTo>
                  <a:lnTo>
                    <a:pt x="22355" y="27825"/>
                  </a:lnTo>
                  <a:lnTo>
                    <a:pt x="21081" y="24701"/>
                  </a:lnTo>
                  <a:lnTo>
                    <a:pt x="20180" y="21882"/>
                  </a:lnTo>
                  <a:lnTo>
                    <a:pt x="21831" y="19824"/>
                  </a:lnTo>
                  <a:lnTo>
                    <a:pt x="24282" y="16903"/>
                  </a:lnTo>
                  <a:lnTo>
                    <a:pt x="24828" y="15963"/>
                  </a:lnTo>
                  <a:lnTo>
                    <a:pt x="24752" y="14795"/>
                  </a:lnTo>
                  <a:lnTo>
                    <a:pt x="24321" y="14630"/>
                  </a:lnTo>
                  <a:lnTo>
                    <a:pt x="16065" y="14630"/>
                  </a:lnTo>
                  <a:lnTo>
                    <a:pt x="12725" y="10198"/>
                  </a:lnTo>
                  <a:lnTo>
                    <a:pt x="11709" y="8813"/>
                  </a:lnTo>
                  <a:lnTo>
                    <a:pt x="11252" y="8267"/>
                  </a:lnTo>
                  <a:lnTo>
                    <a:pt x="10629" y="8216"/>
                  </a:lnTo>
                  <a:close/>
                </a:path>
                <a:path w="125095" h="77470">
                  <a:moveTo>
                    <a:pt x="22355" y="27825"/>
                  </a:moveTo>
                  <a:lnTo>
                    <a:pt x="13906" y="27825"/>
                  </a:lnTo>
                  <a:lnTo>
                    <a:pt x="15836" y="28295"/>
                  </a:lnTo>
                  <a:lnTo>
                    <a:pt x="19913" y="29578"/>
                  </a:lnTo>
                  <a:lnTo>
                    <a:pt x="20866" y="29832"/>
                  </a:lnTo>
                  <a:lnTo>
                    <a:pt x="22123" y="29921"/>
                  </a:lnTo>
                  <a:lnTo>
                    <a:pt x="22440" y="29781"/>
                  </a:lnTo>
                  <a:lnTo>
                    <a:pt x="22834" y="29222"/>
                  </a:lnTo>
                  <a:lnTo>
                    <a:pt x="22547" y="28295"/>
                  </a:lnTo>
                  <a:lnTo>
                    <a:pt x="22355" y="27825"/>
                  </a:lnTo>
                  <a:close/>
                </a:path>
                <a:path w="125095" h="77470">
                  <a:moveTo>
                    <a:pt x="23177" y="14376"/>
                  </a:moveTo>
                  <a:lnTo>
                    <a:pt x="16065" y="14630"/>
                  </a:lnTo>
                  <a:lnTo>
                    <a:pt x="24321" y="14630"/>
                  </a:lnTo>
                  <a:lnTo>
                    <a:pt x="23812" y="14401"/>
                  </a:lnTo>
                  <a:lnTo>
                    <a:pt x="23177" y="14376"/>
                  </a:lnTo>
                  <a:close/>
                </a:path>
              </a:pathLst>
            </a:custGeom>
            <a:solidFill>
              <a:srgbClr val="F67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</p:grpSp>
      <p:grpSp>
        <p:nvGrpSpPr>
          <p:cNvPr id="133" name="Group 151"/>
          <p:cNvGrpSpPr>
            <a:grpSpLocks/>
          </p:cNvGrpSpPr>
          <p:nvPr/>
        </p:nvGrpSpPr>
        <p:grpSpPr bwMode="auto">
          <a:xfrm>
            <a:off x="2717800" y="2132409"/>
            <a:ext cx="292100" cy="232172"/>
            <a:chOff x="5022901" y="1493501"/>
            <a:chExt cx="292130" cy="309790"/>
          </a:xfrm>
        </p:grpSpPr>
        <p:sp>
          <p:nvSpPr>
            <p:cNvPr id="134" name="object 15"/>
            <p:cNvSpPr>
              <a:spLocks/>
            </p:cNvSpPr>
            <p:nvPr/>
          </p:nvSpPr>
          <p:spPr bwMode="auto">
            <a:xfrm>
              <a:off x="5022901" y="1493501"/>
              <a:ext cx="292130" cy="309790"/>
            </a:xfrm>
            <a:custGeom>
              <a:avLst/>
              <a:gdLst>
                <a:gd name="T0" fmla="*/ 213481 w 341629"/>
                <a:gd name="T1" fmla="*/ 254584 h 341630"/>
                <a:gd name="T2" fmla="*/ 0 w 341629"/>
                <a:gd name="T3" fmla="*/ 254584 h 341630"/>
                <a:gd name="T4" fmla="*/ 0 w 341629"/>
                <a:gd name="T5" fmla="*/ 0 h 341630"/>
                <a:gd name="T6" fmla="*/ 213481 w 341629"/>
                <a:gd name="T7" fmla="*/ 0 h 341630"/>
                <a:gd name="T8" fmla="*/ 213481 w 341629"/>
                <a:gd name="T9" fmla="*/ 254584 h 3416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1629" h="341630">
                  <a:moveTo>
                    <a:pt x="341426" y="341426"/>
                  </a:moveTo>
                  <a:lnTo>
                    <a:pt x="0" y="341426"/>
                  </a:lnTo>
                  <a:lnTo>
                    <a:pt x="0" y="0"/>
                  </a:lnTo>
                  <a:lnTo>
                    <a:pt x="341426" y="0"/>
                  </a:lnTo>
                  <a:lnTo>
                    <a:pt x="341426" y="341426"/>
                  </a:lnTo>
                  <a:close/>
                </a:path>
              </a:pathLst>
            </a:custGeom>
            <a:solidFill>
              <a:srgbClr val="004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35" name="object 18"/>
            <p:cNvSpPr>
              <a:spLocks/>
            </p:cNvSpPr>
            <p:nvPr/>
          </p:nvSpPr>
          <p:spPr bwMode="auto">
            <a:xfrm>
              <a:off x="5078471" y="1559259"/>
              <a:ext cx="160183" cy="204416"/>
            </a:xfrm>
            <a:custGeom>
              <a:avLst/>
              <a:gdLst>
                <a:gd name="T0" fmla="*/ 20188 w 187325"/>
                <a:gd name="T1" fmla="*/ 144663 h 225425"/>
                <a:gd name="T2" fmla="*/ 29397 w 187325"/>
                <a:gd name="T3" fmla="*/ 154925 h 225425"/>
                <a:gd name="T4" fmla="*/ 21876 w 187325"/>
                <a:gd name="T5" fmla="*/ 131592 h 225425"/>
                <a:gd name="T6" fmla="*/ 17051 w 187325"/>
                <a:gd name="T7" fmla="*/ 119540 h 225425"/>
                <a:gd name="T8" fmla="*/ 11998 w 187325"/>
                <a:gd name="T9" fmla="*/ 108154 h 225425"/>
                <a:gd name="T10" fmla="*/ 0 w 187325"/>
                <a:gd name="T11" fmla="*/ 83893 h 225425"/>
                <a:gd name="T12" fmla="*/ 42003 w 187325"/>
                <a:gd name="T13" fmla="*/ 150788 h 225425"/>
                <a:gd name="T14" fmla="*/ 52276 w 187325"/>
                <a:gd name="T15" fmla="*/ 154925 h 225425"/>
                <a:gd name="T16" fmla="*/ 41556 w 187325"/>
                <a:gd name="T17" fmla="*/ 127511 h 225425"/>
                <a:gd name="T18" fmla="*/ 56209 w 187325"/>
                <a:gd name="T19" fmla="*/ 146745 h 225425"/>
                <a:gd name="T20" fmla="*/ 66131 w 187325"/>
                <a:gd name="T21" fmla="*/ 144216 h 225425"/>
                <a:gd name="T22" fmla="*/ 90382 w 187325"/>
                <a:gd name="T23" fmla="*/ 139045 h 225425"/>
                <a:gd name="T24" fmla="*/ 87628 w 187325"/>
                <a:gd name="T25" fmla="*/ 144216 h 225425"/>
                <a:gd name="T26" fmla="*/ 88404 w 187325"/>
                <a:gd name="T27" fmla="*/ 115484 h 225425"/>
                <a:gd name="T28" fmla="*/ 102237 w 187325"/>
                <a:gd name="T29" fmla="*/ 138951 h 225425"/>
                <a:gd name="T30" fmla="*/ 108453 w 187325"/>
                <a:gd name="T31" fmla="*/ 116151 h 225425"/>
                <a:gd name="T32" fmla="*/ 112291 w 187325"/>
                <a:gd name="T33" fmla="*/ 113951 h 225425"/>
                <a:gd name="T34" fmla="*/ 37004 w 187325"/>
                <a:gd name="T35" fmla="*/ 125039 h 225425"/>
                <a:gd name="T36" fmla="*/ 41556 w 187325"/>
                <a:gd name="T37" fmla="*/ 127511 h 225425"/>
                <a:gd name="T38" fmla="*/ 35948 w 187325"/>
                <a:gd name="T39" fmla="*/ 104007 h 225425"/>
                <a:gd name="T40" fmla="*/ 40632 w 187325"/>
                <a:gd name="T41" fmla="*/ 123675 h 225425"/>
                <a:gd name="T42" fmla="*/ 62891 w 187325"/>
                <a:gd name="T43" fmla="*/ 121119 h 225425"/>
                <a:gd name="T44" fmla="*/ 59636 w 187325"/>
                <a:gd name="T45" fmla="*/ 97757 h 225425"/>
                <a:gd name="T46" fmla="*/ 62105 w 187325"/>
                <a:gd name="T47" fmla="*/ 115408 h 225425"/>
                <a:gd name="T48" fmla="*/ 112275 w 187325"/>
                <a:gd name="T49" fmla="*/ 109755 h 225425"/>
                <a:gd name="T50" fmla="*/ 30228 w 187325"/>
                <a:gd name="T51" fmla="*/ 80001 h 225425"/>
                <a:gd name="T52" fmla="*/ 13181 w 187325"/>
                <a:gd name="T53" fmla="*/ 108154 h 225425"/>
                <a:gd name="T54" fmla="*/ 46839 w 187325"/>
                <a:gd name="T55" fmla="*/ 99424 h 225425"/>
                <a:gd name="T56" fmla="*/ 105629 w 187325"/>
                <a:gd name="T57" fmla="*/ 84168 h 225425"/>
                <a:gd name="T58" fmla="*/ 87357 w 187325"/>
                <a:gd name="T59" fmla="*/ 105692 h 225425"/>
                <a:gd name="T60" fmla="*/ 46898 w 187325"/>
                <a:gd name="T61" fmla="*/ 73552 h 225425"/>
                <a:gd name="T62" fmla="*/ 53290 w 187325"/>
                <a:gd name="T63" fmla="*/ 97757 h 225425"/>
                <a:gd name="T64" fmla="*/ 85818 w 187325"/>
                <a:gd name="T65" fmla="*/ 90958 h 225425"/>
                <a:gd name="T66" fmla="*/ 83204 w 187325"/>
                <a:gd name="T67" fmla="*/ 66194 h 225425"/>
                <a:gd name="T68" fmla="*/ 85747 w 187325"/>
                <a:gd name="T69" fmla="*/ 90276 h 225425"/>
                <a:gd name="T70" fmla="*/ 113449 w 187325"/>
                <a:gd name="T71" fmla="*/ 82946 h 225425"/>
                <a:gd name="T72" fmla="*/ 28762 w 187325"/>
                <a:gd name="T73" fmla="*/ 73845 h 225425"/>
                <a:gd name="T74" fmla="*/ 9408 w 187325"/>
                <a:gd name="T75" fmla="*/ 82223 h 225425"/>
                <a:gd name="T76" fmla="*/ 29706 w 187325"/>
                <a:gd name="T77" fmla="*/ 77805 h 225425"/>
                <a:gd name="T78" fmla="*/ 115391 w 187325"/>
                <a:gd name="T79" fmla="*/ 55900 h 225425"/>
                <a:gd name="T80" fmla="*/ 105724 w 187325"/>
                <a:gd name="T81" fmla="*/ 72197 h 225425"/>
                <a:gd name="T82" fmla="*/ 115391 w 187325"/>
                <a:gd name="T83" fmla="*/ 55900 h 225425"/>
                <a:gd name="T84" fmla="*/ 35807 w 187325"/>
                <a:gd name="T85" fmla="*/ 31650 h 225425"/>
                <a:gd name="T86" fmla="*/ 37766 w 187325"/>
                <a:gd name="T87" fmla="*/ 71052 h 225425"/>
                <a:gd name="T88" fmla="*/ 46898 w 187325"/>
                <a:gd name="T89" fmla="*/ 73552 h 225425"/>
                <a:gd name="T90" fmla="*/ 38180 w 187325"/>
                <a:gd name="T91" fmla="*/ 71052 h 225425"/>
                <a:gd name="T92" fmla="*/ 53021 w 187325"/>
                <a:gd name="T93" fmla="*/ 17054 h 225425"/>
                <a:gd name="T94" fmla="*/ 55085 w 187325"/>
                <a:gd name="T95" fmla="*/ 65133 h 225425"/>
                <a:gd name="T96" fmla="*/ 73945 w 187325"/>
                <a:gd name="T97" fmla="*/ 66194 h 225425"/>
                <a:gd name="T98" fmla="*/ 55085 w 187325"/>
                <a:gd name="T99" fmla="*/ 65133 h 225425"/>
                <a:gd name="T100" fmla="*/ 66379 w 187325"/>
                <a:gd name="T101" fmla="*/ 28464 h 225425"/>
                <a:gd name="T102" fmla="*/ 55101 w 187325"/>
                <a:gd name="T103" fmla="*/ 65237 h 225425"/>
                <a:gd name="T104" fmla="*/ 101582 w 187325"/>
                <a:gd name="T105" fmla="*/ 57723 h 225425"/>
                <a:gd name="T106" fmla="*/ 76754 w 187325"/>
                <a:gd name="T107" fmla="*/ 34918 h 225425"/>
                <a:gd name="T108" fmla="*/ 109015 w 187325"/>
                <a:gd name="T109" fmla="*/ 42833 h 225425"/>
                <a:gd name="T110" fmla="*/ 115398 w 187325"/>
                <a:gd name="T111" fmla="*/ 55815 h 225425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87325" h="225425">
                  <a:moveTo>
                    <a:pt x="0" y="112509"/>
                  </a:moveTo>
                  <a:lnTo>
                    <a:pt x="12029" y="140329"/>
                  </a:lnTo>
                  <a:lnTo>
                    <a:pt x="23188" y="166614"/>
                  </a:lnTo>
                  <a:lnTo>
                    <a:pt x="32287" y="194008"/>
                  </a:lnTo>
                  <a:lnTo>
                    <a:pt x="38138" y="225158"/>
                  </a:lnTo>
                  <a:lnTo>
                    <a:pt x="65725" y="213220"/>
                  </a:lnTo>
                  <a:lnTo>
                    <a:pt x="83607" y="207771"/>
                  </a:lnTo>
                  <a:lnTo>
                    <a:pt x="47015" y="207771"/>
                  </a:lnTo>
                  <a:lnTo>
                    <a:pt x="44302" y="199726"/>
                  </a:lnTo>
                  <a:lnTo>
                    <a:pt x="41387" y="191835"/>
                  </a:lnTo>
                  <a:lnTo>
                    <a:pt x="38126" y="183734"/>
                  </a:lnTo>
                  <a:lnTo>
                    <a:pt x="34988" y="176479"/>
                  </a:lnTo>
                  <a:lnTo>
                    <a:pt x="39038" y="175615"/>
                  </a:lnTo>
                  <a:lnTo>
                    <a:pt x="34594" y="175615"/>
                  </a:lnTo>
                  <a:lnTo>
                    <a:pt x="30900" y="167690"/>
                  </a:lnTo>
                  <a:lnTo>
                    <a:pt x="27270" y="160315"/>
                  </a:lnTo>
                  <a:lnTo>
                    <a:pt x="23393" y="152819"/>
                  </a:lnTo>
                  <a:lnTo>
                    <a:pt x="19392" y="145414"/>
                  </a:lnTo>
                  <a:lnTo>
                    <a:pt x="21081" y="145046"/>
                  </a:lnTo>
                  <a:lnTo>
                    <a:pt x="19189" y="145046"/>
                  </a:lnTo>
                  <a:lnTo>
                    <a:pt x="14462" y="136677"/>
                  </a:lnTo>
                  <a:lnTo>
                    <a:pt x="9771" y="128654"/>
                  </a:lnTo>
                  <a:lnTo>
                    <a:pt x="4914" y="120561"/>
                  </a:lnTo>
                  <a:lnTo>
                    <a:pt x="0" y="112509"/>
                  </a:lnTo>
                  <a:close/>
                </a:path>
                <a:path w="187325" h="225425">
                  <a:moveTo>
                    <a:pt x="66461" y="171005"/>
                  </a:moveTo>
                  <a:lnTo>
                    <a:pt x="60655" y="171005"/>
                  </a:lnTo>
                  <a:lnTo>
                    <a:pt x="73863" y="200545"/>
                  </a:lnTo>
                  <a:lnTo>
                    <a:pt x="67176" y="202221"/>
                  </a:lnTo>
                  <a:lnTo>
                    <a:pt x="60482" y="203987"/>
                  </a:lnTo>
                  <a:lnTo>
                    <a:pt x="53766" y="205839"/>
                  </a:lnTo>
                  <a:lnTo>
                    <a:pt x="47015" y="207771"/>
                  </a:lnTo>
                  <a:lnTo>
                    <a:pt x="83607" y="207771"/>
                  </a:lnTo>
                  <a:lnTo>
                    <a:pt x="92965" y="204920"/>
                  </a:lnTo>
                  <a:lnTo>
                    <a:pt x="112001" y="200317"/>
                  </a:lnTo>
                  <a:lnTo>
                    <a:pt x="74803" y="200317"/>
                  </a:lnTo>
                  <a:lnTo>
                    <a:pt x="66461" y="171005"/>
                  </a:lnTo>
                  <a:close/>
                </a:path>
                <a:path w="187325" h="225425">
                  <a:moveTo>
                    <a:pt x="100770" y="163550"/>
                  </a:moveTo>
                  <a:lnTo>
                    <a:pt x="95440" y="163550"/>
                  </a:lnTo>
                  <a:lnTo>
                    <a:pt x="104914" y="193598"/>
                  </a:lnTo>
                  <a:lnTo>
                    <a:pt x="89896" y="196800"/>
                  </a:lnTo>
                  <a:lnTo>
                    <a:pt x="74803" y="200317"/>
                  </a:lnTo>
                  <a:lnTo>
                    <a:pt x="112001" y="200317"/>
                  </a:lnTo>
                  <a:lnTo>
                    <a:pt x="140146" y="193408"/>
                  </a:lnTo>
                  <a:lnTo>
                    <a:pt x="105765" y="193408"/>
                  </a:lnTo>
                  <a:lnTo>
                    <a:pt x="100770" y="163550"/>
                  </a:lnTo>
                  <a:close/>
                </a:path>
                <a:path w="187325" h="225425">
                  <a:moveTo>
                    <a:pt x="141388" y="154876"/>
                  </a:moveTo>
                  <a:lnTo>
                    <a:pt x="136055" y="154876"/>
                  </a:lnTo>
                  <a:lnTo>
                    <a:pt x="144551" y="186474"/>
                  </a:lnTo>
                  <a:lnTo>
                    <a:pt x="125210" y="189726"/>
                  </a:lnTo>
                  <a:lnTo>
                    <a:pt x="115503" y="191508"/>
                  </a:lnTo>
                  <a:lnTo>
                    <a:pt x="105765" y="193408"/>
                  </a:lnTo>
                  <a:lnTo>
                    <a:pt x="140146" y="193408"/>
                  </a:lnTo>
                  <a:lnTo>
                    <a:pt x="146011" y="191960"/>
                  </a:lnTo>
                  <a:lnTo>
                    <a:pt x="163511" y="186347"/>
                  </a:lnTo>
                  <a:lnTo>
                    <a:pt x="145300" y="186347"/>
                  </a:lnTo>
                  <a:lnTo>
                    <a:pt x="141388" y="154876"/>
                  </a:lnTo>
                  <a:close/>
                </a:path>
                <a:path w="187325" h="225425">
                  <a:moveTo>
                    <a:pt x="179882" y="181368"/>
                  </a:moveTo>
                  <a:lnTo>
                    <a:pt x="162615" y="183734"/>
                  </a:lnTo>
                  <a:lnTo>
                    <a:pt x="145300" y="186347"/>
                  </a:lnTo>
                  <a:lnTo>
                    <a:pt x="163511" y="186347"/>
                  </a:lnTo>
                  <a:lnTo>
                    <a:pt x="179882" y="181368"/>
                  </a:lnTo>
                  <a:close/>
                </a:path>
                <a:path w="187325" h="225425">
                  <a:moveTo>
                    <a:pt x="179565" y="147192"/>
                  </a:moveTo>
                  <a:lnTo>
                    <a:pt x="171970" y="147192"/>
                  </a:lnTo>
                  <a:lnTo>
                    <a:pt x="173453" y="155770"/>
                  </a:lnTo>
                  <a:lnTo>
                    <a:pt x="175260" y="164342"/>
                  </a:lnTo>
                  <a:lnTo>
                    <a:pt x="177399" y="172883"/>
                  </a:lnTo>
                  <a:lnTo>
                    <a:pt x="179882" y="181368"/>
                  </a:lnTo>
                  <a:lnTo>
                    <a:pt x="179590" y="152819"/>
                  </a:lnTo>
                  <a:lnTo>
                    <a:pt x="179565" y="147192"/>
                  </a:lnTo>
                  <a:close/>
                </a:path>
                <a:path w="187325" h="225425">
                  <a:moveTo>
                    <a:pt x="57492" y="139484"/>
                  </a:moveTo>
                  <a:lnTo>
                    <a:pt x="46583" y="139484"/>
                  </a:lnTo>
                  <a:lnTo>
                    <a:pt x="59182" y="167690"/>
                  </a:lnTo>
                  <a:lnTo>
                    <a:pt x="34594" y="175615"/>
                  </a:lnTo>
                  <a:lnTo>
                    <a:pt x="39038" y="175615"/>
                  </a:lnTo>
                  <a:lnTo>
                    <a:pt x="60655" y="171005"/>
                  </a:lnTo>
                  <a:lnTo>
                    <a:pt x="66461" y="171005"/>
                  </a:lnTo>
                  <a:lnTo>
                    <a:pt x="66128" y="169837"/>
                  </a:lnTo>
                  <a:lnTo>
                    <a:pt x="84663" y="165861"/>
                  </a:lnTo>
                  <a:lnTo>
                    <a:pt x="64985" y="165861"/>
                  </a:lnTo>
                  <a:lnTo>
                    <a:pt x="57492" y="139484"/>
                  </a:lnTo>
                  <a:close/>
                </a:path>
                <a:path w="187325" h="225425">
                  <a:moveTo>
                    <a:pt x="95377" y="131102"/>
                  </a:moveTo>
                  <a:lnTo>
                    <a:pt x="85229" y="131102"/>
                  </a:lnTo>
                  <a:lnTo>
                    <a:pt x="93281" y="156730"/>
                  </a:lnTo>
                  <a:lnTo>
                    <a:pt x="64985" y="165861"/>
                  </a:lnTo>
                  <a:lnTo>
                    <a:pt x="84663" y="165861"/>
                  </a:lnTo>
                  <a:lnTo>
                    <a:pt x="95440" y="163550"/>
                  </a:lnTo>
                  <a:lnTo>
                    <a:pt x="100770" y="163550"/>
                  </a:lnTo>
                  <a:lnTo>
                    <a:pt x="100584" y="162432"/>
                  </a:lnTo>
                  <a:lnTo>
                    <a:pt x="136055" y="154876"/>
                  </a:lnTo>
                  <a:lnTo>
                    <a:pt x="141388" y="154876"/>
                  </a:lnTo>
                  <a:lnTo>
                    <a:pt x="99326" y="154774"/>
                  </a:lnTo>
                  <a:lnTo>
                    <a:pt x="95377" y="131102"/>
                  </a:lnTo>
                  <a:close/>
                </a:path>
                <a:path w="187325" h="225425">
                  <a:moveTo>
                    <a:pt x="137251" y="121983"/>
                  </a:moveTo>
                  <a:lnTo>
                    <a:pt x="127165" y="121983"/>
                  </a:lnTo>
                  <a:lnTo>
                    <a:pt x="133108" y="143929"/>
                  </a:lnTo>
                  <a:lnTo>
                    <a:pt x="99326" y="154774"/>
                  </a:lnTo>
                  <a:lnTo>
                    <a:pt x="141375" y="154774"/>
                  </a:lnTo>
                  <a:lnTo>
                    <a:pt x="141249" y="153758"/>
                  </a:lnTo>
                  <a:lnTo>
                    <a:pt x="171970" y="147192"/>
                  </a:lnTo>
                  <a:lnTo>
                    <a:pt x="179565" y="147192"/>
                  </a:lnTo>
                  <a:lnTo>
                    <a:pt x="179850" y="141744"/>
                  </a:lnTo>
                  <a:lnTo>
                    <a:pt x="139712" y="141744"/>
                  </a:lnTo>
                  <a:lnTo>
                    <a:pt x="137251" y="121983"/>
                  </a:lnTo>
                  <a:close/>
                </a:path>
                <a:path w="187325" h="225425">
                  <a:moveTo>
                    <a:pt x="48345" y="107289"/>
                  </a:moveTo>
                  <a:lnTo>
                    <a:pt x="32169" y="107289"/>
                  </a:lnTo>
                  <a:lnTo>
                    <a:pt x="45339" y="136677"/>
                  </a:lnTo>
                  <a:lnTo>
                    <a:pt x="19189" y="145046"/>
                  </a:lnTo>
                  <a:lnTo>
                    <a:pt x="21081" y="145046"/>
                  </a:lnTo>
                  <a:lnTo>
                    <a:pt x="46583" y="139484"/>
                  </a:lnTo>
                  <a:lnTo>
                    <a:pt x="57492" y="139484"/>
                  </a:lnTo>
                  <a:lnTo>
                    <a:pt x="56857" y="137248"/>
                  </a:lnTo>
                  <a:lnTo>
                    <a:pt x="74912" y="133337"/>
                  </a:lnTo>
                  <a:lnTo>
                    <a:pt x="55727" y="133337"/>
                  </a:lnTo>
                  <a:lnTo>
                    <a:pt x="48345" y="107289"/>
                  </a:lnTo>
                  <a:close/>
                </a:path>
                <a:path w="187325" h="225425">
                  <a:moveTo>
                    <a:pt x="181357" y="112877"/>
                  </a:moveTo>
                  <a:lnTo>
                    <a:pt x="168935" y="112877"/>
                  </a:lnTo>
                  <a:lnTo>
                    <a:pt x="169087" y="119100"/>
                  </a:lnTo>
                  <a:lnTo>
                    <a:pt x="169443" y="125475"/>
                  </a:lnTo>
                  <a:lnTo>
                    <a:pt x="170053" y="132003"/>
                  </a:lnTo>
                  <a:lnTo>
                    <a:pt x="139712" y="141744"/>
                  </a:lnTo>
                  <a:lnTo>
                    <a:pt x="179850" y="141744"/>
                  </a:lnTo>
                  <a:lnTo>
                    <a:pt x="181357" y="112877"/>
                  </a:lnTo>
                  <a:close/>
                </a:path>
                <a:path w="187325" h="225425">
                  <a:moveTo>
                    <a:pt x="89987" y="98640"/>
                  </a:moveTo>
                  <a:lnTo>
                    <a:pt x="75006" y="98640"/>
                  </a:lnTo>
                  <a:lnTo>
                    <a:pt x="83146" y="124498"/>
                  </a:lnTo>
                  <a:lnTo>
                    <a:pt x="55727" y="133337"/>
                  </a:lnTo>
                  <a:lnTo>
                    <a:pt x="74912" y="133337"/>
                  </a:lnTo>
                  <a:lnTo>
                    <a:pt x="85229" y="131102"/>
                  </a:lnTo>
                  <a:lnTo>
                    <a:pt x="95377" y="131102"/>
                  </a:lnTo>
                  <a:lnTo>
                    <a:pt x="95021" y="128968"/>
                  </a:lnTo>
                  <a:lnTo>
                    <a:pt x="127165" y="121983"/>
                  </a:lnTo>
                  <a:lnTo>
                    <a:pt x="137251" y="121983"/>
                  </a:lnTo>
                  <a:lnTo>
                    <a:pt x="137137" y="121069"/>
                  </a:lnTo>
                  <a:lnTo>
                    <a:pt x="93726" y="121069"/>
                  </a:lnTo>
                  <a:lnTo>
                    <a:pt x="89987" y="98640"/>
                  </a:lnTo>
                  <a:close/>
                </a:path>
                <a:path w="187325" h="225425">
                  <a:moveTo>
                    <a:pt x="133070" y="88772"/>
                  </a:moveTo>
                  <a:lnTo>
                    <a:pt x="118262" y="88772"/>
                  </a:lnTo>
                  <a:lnTo>
                    <a:pt x="124320" y="111239"/>
                  </a:lnTo>
                  <a:lnTo>
                    <a:pt x="93726" y="121069"/>
                  </a:lnTo>
                  <a:lnTo>
                    <a:pt x="137137" y="121069"/>
                  </a:lnTo>
                  <a:lnTo>
                    <a:pt x="136982" y="119824"/>
                  </a:lnTo>
                  <a:lnTo>
                    <a:pt x="168935" y="112877"/>
                  </a:lnTo>
                  <a:lnTo>
                    <a:pt x="181357" y="112877"/>
                  </a:lnTo>
                  <a:lnTo>
                    <a:pt x="181443" y="111239"/>
                  </a:lnTo>
                  <a:lnTo>
                    <a:pt x="181723" y="107645"/>
                  </a:lnTo>
                  <a:lnTo>
                    <a:pt x="135445" y="107645"/>
                  </a:lnTo>
                  <a:lnTo>
                    <a:pt x="133070" y="88772"/>
                  </a:lnTo>
                  <a:close/>
                </a:path>
                <a:path w="187325" h="225425">
                  <a:moveTo>
                    <a:pt x="45999" y="99034"/>
                  </a:moveTo>
                  <a:lnTo>
                    <a:pt x="43294" y="100241"/>
                  </a:lnTo>
                  <a:lnTo>
                    <a:pt x="0" y="112509"/>
                  </a:lnTo>
                  <a:lnTo>
                    <a:pt x="7223" y="111493"/>
                  </a:lnTo>
                  <a:lnTo>
                    <a:pt x="15046" y="110270"/>
                  </a:lnTo>
                  <a:lnTo>
                    <a:pt x="23388" y="108862"/>
                  </a:lnTo>
                  <a:lnTo>
                    <a:pt x="32169" y="107289"/>
                  </a:lnTo>
                  <a:lnTo>
                    <a:pt x="48345" y="107289"/>
                  </a:lnTo>
                  <a:lnTo>
                    <a:pt x="47510" y="104343"/>
                  </a:lnTo>
                  <a:lnTo>
                    <a:pt x="71221" y="99453"/>
                  </a:lnTo>
                  <a:lnTo>
                    <a:pt x="46126" y="99453"/>
                  </a:lnTo>
                  <a:lnTo>
                    <a:pt x="45999" y="99034"/>
                  </a:lnTo>
                  <a:close/>
                </a:path>
                <a:path w="187325" h="225425">
                  <a:moveTo>
                    <a:pt x="184548" y="74968"/>
                  </a:moveTo>
                  <a:lnTo>
                    <a:pt x="171132" y="74968"/>
                  </a:lnTo>
                  <a:lnTo>
                    <a:pt x="170103" y="81635"/>
                  </a:lnTo>
                  <a:lnTo>
                    <a:pt x="169413" y="88772"/>
                  </a:lnTo>
                  <a:lnTo>
                    <a:pt x="169087" y="96824"/>
                  </a:lnTo>
                  <a:lnTo>
                    <a:pt x="135445" y="107645"/>
                  </a:lnTo>
                  <a:lnTo>
                    <a:pt x="181723" y="107645"/>
                  </a:lnTo>
                  <a:lnTo>
                    <a:pt x="184429" y="76076"/>
                  </a:lnTo>
                  <a:lnTo>
                    <a:pt x="184548" y="74968"/>
                  </a:lnTo>
                  <a:close/>
                </a:path>
                <a:path w="187325" h="225425">
                  <a:moveTo>
                    <a:pt x="86829" y="0"/>
                  </a:moveTo>
                  <a:lnTo>
                    <a:pt x="73229" y="4214"/>
                  </a:lnTo>
                  <a:lnTo>
                    <a:pt x="63053" y="19130"/>
                  </a:lnTo>
                  <a:lnTo>
                    <a:pt x="57267" y="42446"/>
                  </a:lnTo>
                  <a:lnTo>
                    <a:pt x="56832" y="71856"/>
                  </a:lnTo>
                  <a:lnTo>
                    <a:pt x="57480" y="80035"/>
                  </a:lnTo>
                  <a:lnTo>
                    <a:pt x="58737" y="87934"/>
                  </a:lnTo>
                  <a:lnTo>
                    <a:pt x="60401" y="95288"/>
                  </a:lnTo>
                  <a:lnTo>
                    <a:pt x="60394" y="95465"/>
                  </a:lnTo>
                  <a:lnTo>
                    <a:pt x="46126" y="99453"/>
                  </a:lnTo>
                  <a:lnTo>
                    <a:pt x="71221" y="99453"/>
                  </a:lnTo>
                  <a:lnTo>
                    <a:pt x="75006" y="98640"/>
                  </a:lnTo>
                  <a:lnTo>
                    <a:pt x="89987" y="98640"/>
                  </a:lnTo>
                  <a:lnTo>
                    <a:pt x="89458" y="95465"/>
                  </a:lnTo>
                  <a:lnTo>
                    <a:pt x="90247" y="95288"/>
                  </a:lnTo>
                  <a:lnTo>
                    <a:pt x="61061" y="95288"/>
                  </a:lnTo>
                  <a:lnTo>
                    <a:pt x="60543" y="67105"/>
                  </a:lnTo>
                  <a:lnTo>
                    <a:pt x="64809" y="44121"/>
                  </a:lnTo>
                  <a:lnTo>
                    <a:pt x="73136" y="28617"/>
                  </a:lnTo>
                  <a:lnTo>
                    <a:pt x="84797" y="22872"/>
                  </a:lnTo>
                  <a:lnTo>
                    <a:pt x="112595" y="22872"/>
                  </a:lnTo>
                  <a:lnTo>
                    <a:pt x="100707" y="7143"/>
                  </a:lnTo>
                  <a:lnTo>
                    <a:pt x="86829" y="0"/>
                  </a:lnTo>
                  <a:close/>
                </a:path>
                <a:path w="187325" h="225425">
                  <a:moveTo>
                    <a:pt x="88099" y="87350"/>
                  </a:moveTo>
                  <a:lnTo>
                    <a:pt x="87020" y="87845"/>
                  </a:lnTo>
                  <a:lnTo>
                    <a:pt x="61061" y="95288"/>
                  </a:lnTo>
                  <a:lnTo>
                    <a:pt x="90247" y="95288"/>
                  </a:lnTo>
                  <a:lnTo>
                    <a:pt x="118262" y="88772"/>
                  </a:lnTo>
                  <a:lnTo>
                    <a:pt x="133070" y="88772"/>
                  </a:lnTo>
                  <a:lnTo>
                    <a:pt x="132908" y="87490"/>
                  </a:lnTo>
                  <a:lnTo>
                    <a:pt x="88125" y="87490"/>
                  </a:lnTo>
                  <a:lnTo>
                    <a:pt x="88099" y="87350"/>
                  </a:lnTo>
                  <a:close/>
                </a:path>
                <a:path w="187325" h="225425">
                  <a:moveTo>
                    <a:pt x="112595" y="22872"/>
                  </a:moveTo>
                  <a:lnTo>
                    <a:pt x="84797" y="22872"/>
                  </a:lnTo>
                  <a:lnTo>
                    <a:pt x="95799" y="26880"/>
                  </a:lnTo>
                  <a:lnTo>
                    <a:pt x="106162" y="38173"/>
                  </a:lnTo>
                  <a:lnTo>
                    <a:pt x="115130" y="55366"/>
                  </a:lnTo>
                  <a:lnTo>
                    <a:pt x="121945" y="77076"/>
                  </a:lnTo>
                  <a:lnTo>
                    <a:pt x="105144" y="82383"/>
                  </a:lnTo>
                  <a:lnTo>
                    <a:pt x="88125" y="87490"/>
                  </a:lnTo>
                  <a:lnTo>
                    <a:pt x="132908" y="87490"/>
                  </a:lnTo>
                  <a:lnTo>
                    <a:pt x="132626" y="85242"/>
                  </a:lnTo>
                  <a:lnTo>
                    <a:pt x="153093" y="79957"/>
                  </a:lnTo>
                  <a:lnTo>
                    <a:pt x="162463" y="77411"/>
                  </a:lnTo>
                  <a:lnTo>
                    <a:pt x="171132" y="74968"/>
                  </a:lnTo>
                  <a:lnTo>
                    <a:pt x="184548" y="74968"/>
                  </a:lnTo>
                  <a:lnTo>
                    <a:pt x="128574" y="74853"/>
                  </a:lnTo>
                  <a:lnTo>
                    <a:pt x="122755" y="46829"/>
                  </a:lnTo>
                  <a:lnTo>
                    <a:pt x="113074" y="23506"/>
                  </a:lnTo>
                  <a:lnTo>
                    <a:pt x="112595" y="22872"/>
                  </a:lnTo>
                  <a:close/>
                </a:path>
                <a:path w="187325" h="225425">
                  <a:moveTo>
                    <a:pt x="187071" y="51346"/>
                  </a:moveTo>
                  <a:lnTo>
                    <a:pt x="174351" y="57444"/>
                  </a:lnTo>
                  <a:lnTo>
                    <a:pt x="160175" y="63404"/>
                  </a:lnTo>
                  <a:lnTo>
                    <a:pt x="144822" y="69212"/>
                  </a:lnTo>
                  <a:lnTo>
                    <a:pt x="128574" y="74853"/>
                  </a:lnTo>
                  <a:lnTo>
                    <a:pt x="184560" y="74853"/>
                  </a:lnTo>
                  <a:lnTo>
                    <a:pt x="187071" y="51346"/>
                  </a:lnTo>
                  <a:close/>
                </a:path>
              </a:pathLst>
            </a:custGeom>
            <a:solidFill>
              <a:srgbClr val="96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36" name="object 19"/>
            <p:cNvSpPr>
              <a:spLocks/>
            </p:cNvSpPr>
            <p:nvPr/>
          </p:nvSpPr>
          <p:spPr bwMode="auto">
            <a:xfrm>
              <a:off x="5152611" y="1528407"/>
              <a:ext cx="106970" cy="70250"/>
            </a:xfrm>
            <a:custGeom>
              <a:avLst/>
              <a:gdLst>
                <a:gd name="T0" fmla="*/ 50980 w 125095"/>
                <a:gd name="T1" fmla="*/ 23277 h 77469"/>
                <a:gd name="T2" fmla="*/ 50829 w 125095"/>
                <a:gd name="T3" fmla="*/ 27141 h 77469"/>
                <a:gd name="T4" fmla="*/ 52711 w 125095"/>
                <a:gd name="T5" fmla="*/ 35342 h 77469"/>
                <a:gd name="T6" fmla="*/ 46533 w 125095"/>
                <a:gd name="T7" fmla="*/ 42200 h 77469"/>
                <a:gd name="T8" fmla="*/ 46143 w 125095"/>
                <a:gd name="T9" fmla="*/ 44083 h 77469"/>
                <a:gd name="T10" fmla="*/ 60001 w 125095"/>
                <a:gd name="T11" fmla="*/ 54339 h 77469"/>
                <a:gd name="T12" fmla="*/ 62011 w 125095"/>
                <a:gd name="T13" fmla="*/ 57503 h 77469"/>
                <a:gd name="T14" fmla="*/ 63051 w 125095"/>
                <a:gd name="T15" fmla="*/ 57237 h 77469"/>
                <a:gd name="T16" fmla="*/ 64440 w 125095"/>
                <a:gd name="T17" fmla="*/ 54235 h 77469"/>
                <a:gd name="T18" fmla="*/ 67331 w 125095"/>
                <a:gd name="T19" fmla="*/ 46811 h 77469"/>
                <a:gd name="T20" fmla="*/ 77114 w 125095"/>
                <a:gd name="T21" fmla="*/ 44841 h 77469"/>
                <a:gd name="T22" fmla="*/ 77985 w 125095"/>
                <a:gd name="T23" fmla="*/ 42804 h 77469"/>
                <a:gd name="T24" fmla="*/ 70919 w 125095"/>
                <a:gd name="T25" fmla="*/ 30436 h 77469"/>
                <a:gd name="T26" fmla="*/ 57960 w 125095"/>
                <a:gd name="T27" fmla="*/ 26034 h 77469"/>
                <a:gd name="T28" fmla="*/ 52393 w 125095"/>
                <a:gd name="T29" fmla="*/ 23088 h 77469"/>
                <a:gd name="T30" fmla="*/ 69943 w 125095"/>
                <a:gd name="T31" fmla="*/ 22416 h 77469"/>
                <a:gd name="T32" fmla="*/ 65647 w 125095"/>
                <a:gd name="T33" fmla="*/ 24916 h 77469"/>
                <a:gd name="T34" fmla="*/ 71286 w 125095"/>
                <a:gd name="T35" fmla="*/ 27492 h 77469"/>
                <a:gd name="T36" fmla="*/ 71515 w 125095"/>
                <a:gd name="T37" fmla="*/ 22804 h 77469"/>
                <a:gd name="T38" fmla="*/ 33661 w 125095"/>
                <a:gd name="T39" fmla="*/ 20739 h 77469"/>
                <a:gd name="T40" fmla="*/ 39211 w 125095"/>
                <a:gd name="T41" fmla="*/ 24669 h 77469"/>
                <a:gd name="T42" fmla="*/ 40917 w 125095"/>
                <a:gd name="T43" fmla="*/ 24669 h 77469"/>
                <a:gd name="T44" fmla="*/ 36020 w 125095"/>
                <a:gd name="T45" fmla="*/ 37 h 77469"/>
                <a:gd name="T46" fmla="*/ 33232 w 125095"/>
                <a:gd name="T47" fmla="*/ 4109 h 77469"/>
                <a:gd name="T48" fmla="*/ 24466 w 125095"/>
                <a:gd name="T49" fmla="*/ 9309 h 77469"/>
                <a:gd name="T50" fmla="*/ 26856 w 125095"/>
                <a:gd name="T51" fmla="*/ 12642 h 77469"/>
                <a:gd name="T52" fmla="*/ 26461 w 125095"/>
                <a:gd name="T53" fmla="*/ 20739 h 77469"/>
                <a:gd name="T54" fmla="*/ 26785 w 125095"/>
                <a:gd name="T55" fmla="*/ 22974 h 77469"/>
                <a:gd name="T56" fmla="*/ 28087 w 125095"/>
                <a:gd name="T57" fmla="*/ 22842 h 77469"/>
                <a:gd name="T58" fmla="*/ 33661 w 125095"/>
                <a:gd name="T59" fmla="*/ 20739 h 77469"/>
                <a:gd name="T60" fmla="*/ 40673 w 125095"/>
                <a:gd name="T61" fmla="*/ 16354 h 77469"/>
                <a:gd name="T62" fmla="*/ 46518 w 125095"/>
                <a:gd name="T63" fmla="*/ 11099 h 77469"/>
                <a:gd name="T64" fmla="*/ 45914 w 125095"/>
                <a:gd name="T65" fmla="*/ 9972 h 77469"/>
                <a:gd name="T66" fmla="*/ 41587 w 125095"/>
                <a:gd name="T67" fmla="*/ 8608 h 77469"/>
                <a:gd name="T68" fmla="*/ 37568 w 125095"/>
                <a:gd name="T69" fmla="*/ 2461 h 77469"/>
                <a:gd name="T70" fmla="*/ 36520 w 125095"/>
                <a:gd name="T71" fmla="*/ 0 h 77469"/>
                <a:gd name="T72" fmla="*/ 6218 w 125095"/>
                <a:gd name="T73" fmla="*/ 6723 h 77469"/>
                <a:gd name="T74" fmla="*/ 3025 w 125095"/>
                <a:gd name="T75" fmla="*/ 12415 h 77469"/>
                <a:gd name="T76" fmla="*/ 230 w 125095"/>
                <a:gd name="T77" fmla="*/ 13694 h 77469"/>
                <a:gd name="T78" fmla="*/ 150 w 125095"/>
                <a:gd name="T79" fmla="*/ 14783 h 77469"/>
                <a:gd name="T80" fmla="*/ 2620 w 125095"/>
                <a:gd name="T81" fmla="*/ 16828 h 77469"/>
                <a:gd name="T82" fmla="*/ 3875 w 125095"/>
                <a:gd name="T83" fmla="*/ 22463 h 77469"/>
                <a:gd name="T84" fmla="*/ 4217 w 125095"/>
                <a:gd name="T85" fmla="*/ 23704 h 77469"/>
                <a:gd name="T86" fmla="*/ 5002 w 125095"/>
                <a:gd name="T87" fmla="*/ 23646 h 77469"/>
                <a:gd name="T88" fmla="*/ 8695 w 125095"/>
                <a:gd name="T89" fmla="*/ 20749 h 77469"/>
                <a:gd name="T90" fmla="*/ 12618 w 125095"/>
                <a:gd name="T91" fmla="*/ 16317 h 77469"/>
                <a:gd name="T92" fmla="*/ 15525 w 125095"/>
                <a:gd name="T93" fmla="*/ 11903 h 77469"/>
                <a:gd name="T94" fmla="*/ 10045 w 125095"/>
                <a:gd name="T95" fmla="*/ 10910 h 77469"/>
                <a:gd name="T96" fmla="*/ 7036 w 125095"/>
                <a:gd name="T97" fmla="*/ 6165 h 77469"/>
                <a:gd name="T98" fmla="*/ 8695 w 125095"/>
                <a:gd name="T99" fmla="*/ 20749 h 77469"/>
                <a:gd name="T100" fmla="*/ 13047 w 125095"/>
                <a:gd name="T101" fmla="*/ 22245 h 77469"/>
                <a:gd name="T102" fmla="*/ 14278 w 125095"/>
                <a:gd name="T103" fmla="*/ 21791 h 77469"/>
                <a:gd name="T104" fmla="*/ 14492 w 125095"/>
                <a:gd name="T105" fmla="*/ 10719 h 77469"/>
                <a:gd name="T106" fmla="*/ 14889 w 125095"/>
                <a:gd name="T107" fmla="*/ 10738 h 7746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25095" h="77469">
                  <a:moveTo>
                    <a:pt x="82867" y="30708"/>
                  </a:moveTo>
                  <a:lnTo>
                    <a:pt x="82194" y="30810"/>
                  </a:lnTo>
                  <a:lnTo>
                    <a:pt x="81533" y="31216"/>
                  </a:lnTo>
                  <a:lnTo>
                    <a:pt x="81221" y="31788"/>
                  </a:lnTo>
                  <a:lnTo>
                    <a:pt x="81146" y="35229"/>
                  </a:lnTo>
                  <a:lnTo>
                    <a:pt x="81292" y="36398"/>
                  </a:lnTo>
                  <a:lnTo>
                    <a:pt x="81800" y="38188"/>
                  </a:lnTo>
                  <a:lnTo>
                    <a:pt x="82778" y="42481"/>
                  </a:lnTo>
                  <a:lnTo>
                    <a:pt x="84302" y="47396"/>
                  </a:lnTo>
                  <a:lnTo>
                    <a:pt x="77419" y="53314"/>
                  </a:lnTo>
                  <a:lnTo>
                    <a:pt x="75133" y="55740"/>
                  </a:lnTo>
                  <a:lnTo>
                    <a:pt x="74421" y="56591"/>
                  </a:lnTo>
                  <a:lnTo>
                    <a:pt x="74053" y="57403"/>
                  </a:lnTo>
                  <a:lnTo>
                    <a:pt x="73812" y="58178"/>
                  </a:lnTo>
                  <a:lnTo>
                    <a:pt x="73798" y="59118"/>
                  </a:lnTo>
                  <a:lnTo>
                    <a:pt x="74040" y="59677"/>
                  </a:lnTo>
                  <a:lnTo>
                    <a:pt x="90144" y="63017"/>
                  </a:lnTo>
                  <a:lnTo>
                    <a:pt x="95961" y="72872"/>
                  </a:lnTo>
                  <a:lnTo>
                    <a:pt x="97993" y="75869"/>
                  </a:lnTo>
                  <a:lnTo>
                    <a:pt x="98590" y="76580"/>
                  </a:lnTo>
                  <a:lnTo>
                    <a:pt x="99174" y="77114"/>
                  </a:lnTo>
                  <a:lnTo>
                    <a:pt x="99682" y="77355"/>
                  </a:lnTo>
                  <a:lnTo>
                    <a:pt x="100304" y="77190"/>
                  </a:lnTo>
                  <a:lnTo>
                    <a:pt x="100837" y="76758"/>
                  </a:lnTo>
                  <a:lnTo>
                    <a:pt x="101536" y="75818"/>
                  </a:lnTo>
                  <a:lnTo>
                    <a:pt x="102273" y="74599"/>
                  </a:lnTo>
                  <a:lnTo>
                    <a:pt x="103060" y="72732"/>
                  </a:lnTo>
                  <a:lnTo>
                    <a:pt x="104813" y="68833"/>
                  </a:lnTo>
                  <a:lnTo>
                    <a:pt x="106171" y="65582"/>
                  </a:lnTo>
                  <a:lnTo>
                    <a:pt x="107683" y="62776"/>
                  </a:lnTo>
                  <a:lnTo>
                    <a:pt x="113410" y="61925"/>
                  </a:lnTo>
                  <a:lnTo>
                    <a:pt x="122008" y="60515"/>
                  </a:lnTo>
                  <a:lnTo>
                    <a:pt x="123329" y="60134"/>
                  </a:lnTo>
                  <a:lnTo>
                    <a:pt x="124167" y="59715"/>
                  </a:lnTo>
                  <a:lnTo>
                    <a:pt x="124701" y="59118"/>
                  </a:lnTo>
                  <a:lnTo>
                    <a:pt x="124723" y="57403"/>
                  </a:lnTo>
                  <a:lnTo>
                    <a:pt x="116865" y="50139"/>
                  </a:lnTo>
                  <a:lnTo>
                    <a:pt x="112648" y="46723"/>
                  </a:lnTo>
                  <a:lnTo>
                    <a:pt x="113423" y="40817"/>
                  </a:lnTo>
                  <a:lnTo>
                    <a:pt x="114009" y="36868"/>
                  </a:lnTo>
                  <a:lnTo>
                    <a:pt x="97497" y="36868"/>
                  </a:lnTo>
                  <a:lnTo>
                    <a:pt x="92697" y="34912"/>
                  </a:lnTo>
                  <a:lnTo>
                    <a:pt x="88353" y="33019"/>
                  </a:lnTo>
                  <a:lnTo>
                    <a:pt x="85051" y="31368"/>
                  </a:lnTo>
                  <a:lnTo>
                    <a:pt x="83794" y="30962"/>
                  </a:lnTo>
                  <a:lnTo>
                    <a:pt x="82867" y="30708"/>
                  </a:lnTo>
                  <a:close/>
                </a:path>
                <a:path w="125095" h="77469">
                  <a:moveTo>
                    <a:pt x="113791" y="30060"/>
                  </a:moveTo>
                  <a:lnTo>
                    <a:pt x="111861" y="30060"/>
                  </a:lnTo>
                  <a:lnTo>
                    <a:pt x="110528" y="30632"/>
                  </a:lnTo>
                  <a:lnTo>
                    <a:pt x="108838" y="31445"/>
                  </a:lnTo>
                  <a:lnTo>
                    <a:pt x="104990" y="33413"/>
                  </a:lnTo>
                  <a:lnTo>
                    <a:pt x="101333" y="35229"/>
                  </a:lnTo>
                  <a:lnTo>
                    <a:pt x="97497" y="36868"/>
                  </a:lnTo>
                  <a:lnTo>
                    <a:pt x="114009" y="36868"/>
                  </a:lnTo>
                  <a:lnTo>
                    <a:pt x="114652" y="33019"/>
                  </a:lnTo>
                  <a:lnTo>
                    <a:pt x="114571" y="30962"/>
                  </a:lnTo>
                  <a:lnTo>
                    <a:pt x="114376" y="30581"/>
                  </a:lnTo>
                  <a:lnTo>
                    <a:pt x="113791" y="30060"/>
                  </a:lnTo>
                  <a:close/>
                </a:path>
                <a:path w="125095" h="77469">
                  <a:moveTo>
                    <a:pt x="65318" y="27812"/>
                  </a:moveTo>
                  <a:lnTo>
                    <a:pt x="53835" y="27812"/>
                  </a:lnTo>
                  <a:lnTo>
                    <a:pt x="56464" y="29121"/>
                  </a:lnTo>
                  <a:lnTo>
                    <a:pt x="61340" y="32448"/>
                  </a:lnTo>
                  <a:lnTo>
                    <a:pt x="62711" y="33083"/>
                  </a:lnTo>
                  <a:lnTo>
                    <a:pt x="63525" y="33540"/>
                  </a:lnTo>
                  <a:lnTo>
                    <a:pt x="64782" y="33654"/>
                  </a:lnTo>
                  <a:lnTo>
                    <a:pt x="65439" y="33083"/>
                  </a:lnTo>
                  <a:lnTo>
                    <a:pt x="65318" y="27812"/>
                  </a:lnTo>
                  <a:close/>
                </a:path>
                <a:path w="125095" h="77469">
                  <a:moveTo>
                    <a:pt x="58407" y="0"/>
                  </a:moveTo>
                  <a:lnTo>
                    <a:pt x="57607" y="50"/>
                  </a:lnTo>
                  <a:lnTo>
                    <a:pt x="57099" y="368"/>
                  </a:lnTo>
                  <a:lnTo>
                    <a:pt x="55143" y="2616"/>
                  </a:lnTo>
                  <a:lnTo>
                    <a:pt x="53149" y="5511"/>
                  </a:lnTo>
                  <a:lnTo>
                    <a:pt x="50469" y="9029"/>
                  </a:lnTo>
                  <a:lnTo>
                    <a:pt x="38849" y="11810"/>
                  </a:lnTo>
                  <a:lnTo>
                    <a:pt x="39128" y="12484"/>
                  </a:lnTo>
                  <a:lnTo>
                    <a:pt x="39535" y="13144"/>
                  </a:lnTo>
                  <a:lnTo>
                    <a:pt x="40995" y="14884"/>
                  </a:lnTo>
                  <a:lnTo>
                    <a:pt x="42951" y="16954"/>
                  </a:lnTo>
                  <a:lnTo>
                    <a:pt x="45338" y="19418"/>
                  </a:lnTo>
                  <a:lnTo>
                    <a:pt x="43065" y="25666"/>
                  </a:lnTo>
                  <a:lnTo>
                    <a:pt x="42319" y="27812"/>
                  </a:lnTo>
                  <a:lnTo>
                    <a:pt x="42227" y="30098"/>
                  </a:lnTo>
                  <a:lnTo>
                    <a:pt x="42544" y="30632"/>
                  </a:lnTo>
                  <a:lnTo>
                    <a:pt x="42837" y="30810"/>
                  </a:lnTo>
                  <a:lnTo>
                    <a:pt x="43294" y="31000"/>
                  </a:lnTo>
                  <a:lnTo>
                    <a:pt x="43967" y="30873"/>
                  </a:lnTo>
                  <a:lnTo>
                    <a:pt x="44919" y="30632"/>
                  </a:lnTo>
                  <a:lnTo>
                    <a:pt x="47421" y="29717"/>
                  </a:lnTo>
                  <a:lnTo>
                    <a:pt x="50380" y="28816"/>
                  </a:lnTo>
                  <a:lnTo>
                    <a:pt x="53835" y="27812"/>
                  </a:lnTo>
                  <a:lnTo>
                    <a:pt x="65318" y="27812"/>
                  </a:lnTo>
                  <a:lnTo>
                    <a:pt x="65198" y="25666"/>
                  </a:lnTo>
                  <a:lnTo>
                    <a:pt x="65049" y="21932"/>
                  </a:lnTo>
                  <a:lnTo>
                    <a:pt x="68262" y="20091"/>
                  </a:lnTo>
                  <a:lnTo>
                    <a:pt x="70815" y="18351"/>
                  </a:lnTo>
                  <a:lnTo>
                    <a:pt x="74398" y="14884"/>
                  </a:lnTo>
                  <a:lnTo>
                    <a:pt x="74345" y="14249"/>
                  </a:lnTo>
                  <a:lnTo>
                    <a:pt x="74053" y="13931"/>
                  </a:lnTo>
                  <a:lnTo>
                    <a:pt x="73431" y="13373"/>
                  </a:lnTo>
                  <a:lnTo>
                    <a:pt x="72529" y="13144"/>
                  </a:lnTo>
                  <a:lnTo>
                    <a:pt x="69837" y="12293"/>
                  </a:lnTo>
                  <a:lnTo>
                    <a:pt x="66509" y="11544"/>
                  </a:lnTo>
                  <a:lnTo>
                    <a:pt x="62585" y="10579"/>
                  </a:lnTo>
                  <a:lnTo>
                    <a:pt x="61772" y="8458"/>
                  </a:lnTo>
                  <a:lnTo>
                    <a:pt x="60083" y="3301"/>
                  </a:lnTo>
                  <a:lnTo>
                    <a:pt x="59131" y="965"/>
                  </a:lnTo>
                  <a:lnTo>
                    <a:pt x="58699" y="317"/>
                  </a:lnTo>
                  <a:lnTo>
                    <a:pt x="58407" y="0"/>
                  </a:lnTo>
                  <a:close/>
                </a:path>
                <a:path w="125095" h="77469">
                  <a:moveTo>
                    <a:pt x="10629" y="8216"/>
                  </a:moveTo>
                  <a:lnTo>
                    <a:pt x="10299" y="8381"/>
                  </a:lnTo>
                  <a:lnTo>
                    <a:pt x="9944" y="9016"/>
                  </a:lnTo>
                  <a:lnTo>
                    <a:pt x="8508" y="12903"/>
                  </a:lnTo>
                  <a:lnTo>
                    <a:pt x="7658" y="15786"/>
                  </a:lnTo>
                  <a:lnTo>
                    <a:pt x="4838" y="16649"/>
                  </a:lnTo>
                  <a:lnTo>
                    <a:pt x="1015" y="17945"/>
                  </a:lnTo>
                  <a:lnTo>
                    <a:pt x="520" y="18072"/>
                  </a:lnTo>
                  <a:lnTo>
                    <a:pt x="368" y="18364"/>
                  </a:lnTo>
                  <a:lnTo>
                    <a:pt x="165" y="18681"/>
                  </a:lnTo>
                  <a:lnTo>
                    <a:pt x="0" y="19011"/>
                  </a:lnTo>
                  <a:lnTo>
                    <a:pt x="241" y="19824"/>
                  </a:lnTo>
                  <a:lnTo>
                    <a:pt x="1015" y="20548"/>
                  </a:lnTo>
                  <a:lnTo>
                    <a:pt x="2362" y="21424"/>
                  </a:lnTo>
                  <a:lnTo>
                    <a:pt x="4190" y="22567"/>
                  </a:lnTo>
                  <a:lnTo>
                    <a:pt x="6362" y="23875"/>
                  </a:lnTo>
                  <a:lnTo>
                    <a:pt x="6292" y="24701"/>
                  </a:lnTo>
                  <a:lnTo>
                    <a:pt x="6197" y="30124"/>
                  </a:lnTo>
                  <a:lnTo>
                    <a:pt x="6451" y="31127"/>
                  </a:lnTo>
                  <a:lnTo>
                    <a:pt x="6553" y="31622"/>
                  </a:lnTo>
                  <a:lnTo>
                    <a:pt x="6743" y="31788"/>
                  </a:lnTo>
                  <a:lnTo>
                    <a:pt x="7023" y="31965"/>
                  </a:lnTo>
                  <a:lnTo>
                    <a:pt x="7480" y="32016"/>
                  </a:lnTo>
                  <a:lnTo>
                    <a:pt x="8000" y="31711"/>
                  </a:lnTo>
                  <a:lnTo>
                    <a:pt x="8508" y="31445"/>
                  </a:lnTo>
                  <a:lnTo>
                    <a:pt x="11747" y="29121"/>
                  </a:lnTo>
                  <a:lnTo>
                    <a:pt x="13906" y="27825"/>
                  </a:lnTo>
                  <a:lnTo>
                    <a:pt x="22355" y="27825"/>
                  </a:lnTo>
                  <a:lnTo>
                    <a:pt x="21081" y="24701"/>
                  </a:lnTo>
                  <a:lnTo>
                    <a:pt x="20180" y="21882"/>
                  </a:lnTo>
                  <a:lnTo>
                    <a:pt x="21831" y="19824"/>
                  </a:lnTo>
                  <a:lnTo>
                    <a:pt x="24282" y="16903"/>
                  </a:lnTo>
                  <a:lnTo>
                    <a:pt x="24828" y="15963"/>
                  </a:lnTo>
                  <a:lnTo>
                    <a:pt x="24752" y="14795"/>
                  </a:lnTo>
                  <a:lnTo>
                    <a:pt x="24321" y="14630"/>
                  </a:lnTo>
                  <a:lnTo>
                    <a:pt x="16065" y="14630"/>
                  </a:lnTo>
                  <a:lnTo>
                    <a:pt x="12725" y="10198"/>
                  </a:lnTo>
                  <a:lnTo>
                    <a:pt x="11709" y="8813"/>
                  </a:lnTo>
                  <a:lnTo>
                    <a:pt x="11252" y="8267"/>
                  </a:lnTo>
                  <a:lnTo>
                    <a:pt x="10629" y="8216"/>
                  </a:lnTo>
                  <a:close/>
                </a:path>
                <a:path w="125095" h="77469">
                  <a:moveTo>
                    <a:pt x="22355" y="27825"/>
                  </a:moveTo>
                  <a:lnTo>
                    <a:pt x="13906" y="27825"/>
                  </a:lnTo>
                  <a:lnTo>
                    <a:pt x="15836" y="28295"/>
                  </a:lnTo>
                  <a:lnTo>
                    <a:pt x="19913" y="29578"/>
                  </a:lnTo>
                  <a:lnTo>
                    <a:pt x="20866" y="29832"/>
                  </a:lnTo>
                  <a:lnTo>
                    <a:pt x="22123" y="29921"/>
                  </a:lnTo>
                  <a:lnTo>
                    <a:pt x="22440" y="29781"/>
                  </a:lnTo>
                  <a:lnTo>
                    <a:pt x="22834" y="29222"/>
                  </a:lnTo>
                  <a:lnTo>
                    <a:pt x="22547" y="28295"/>
                  </a:lnTo>
                  <a:lnTo>
                    <a:pt x="22355" y="27825"/>
                  </a:lnTo>
                  <a:close/>
                </a:path>
                <a:path w="125095" h="77469">
                  <a:moveTo>
                    <a:pt x="23177" y="14376"/>
                  </a:moveTo>
                  <a:lnTo>
                    <a:pt x="16065" y="14630"/>
                  </a:lnTo>
                  <a:lnTo>
                    <a:pt x="24321" y="14630"/>
                  </a:lnTo>
                  <a:lnTo>
                    <a:pt x="23812" y="14401"/>
                  </a:lnTo>
                  <a:lnTo>
                    <a:pt x="23177" y="14376"/>
                  </a:lnTo>
                  <a:close/>
                </a:path>
              </a:pathLst>
            </a:custGeom>
            <a:solidFill>
              <a:srgbClr val="F67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</p:grpSp>
      <p:sp>
        <p:nvSpPr>
          <p:cNvPr id="137" name="object 14"/>
          <p:cNvSpPr txBox="1">
            <a:spLocks noChangeArrowheads="1"/>
          </p:cNvSpPr>
          <p:nvPr/>
        </p:nvSpPr>
        <p:spPr bwMode="auto">
          <a:xfrm>
            <a:off x="3073401" y="2168128"/>
            <a:ext cx="8731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113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1400" b="1">
                <a:solidFill>
                  <a:srgbClr val="004388"/>
                </a:solidFill>
                <a:latin typeface="Arial" pitchFamily="34" charset="0"/>
              </a:rPr>
              <a:t>Словакия</a:t>
            </a:r>
            <a:endParaRPr lang="ru-RU" altLang="ru-RU" sz="1400">
              <a:latin typeface="Arial" pitchFamily="34" charset="0"/>
            </a:endParaRPr>
          </a:p>
        </p:txBody>
      </p:sp>
      <p:grpSp>
        <p:nvGrpSpPr>
          <p:cNvPr id="138" name="Group 156"/>
          <p:cNvGrpSpPr>
            <a:grpSpLocks/>
          </p:cNvGrpSpPr>
          <p:nvPr/>
        </p:nvGrpSpPr>
        <p:grpSpPr bwMode="auto">
          <a:xfrm>
            <a:off x="4438650" y="2112169"/>
            <a:ext cx="292100" cy="232172"/>
            <a:chOff x="5022901" y="1493501"/>
            <a:chExt cx="292130" cy="309790"/>
          </a:xfrm>
        </p:grpSpPr>
        <p:sp>
          <p:nvSpPr>
            <p:cNvPr id="139" name="object 15"/>
            <p:cNvSpPr>
              <a:spLocks/>
            </p:cNvSpPr>
            <p:nvPr/>
          </p:nvSpPr>
          <p:spPr bwMode="auto">
            <a:xfrm>
              <a:off x="5022901" y="1493501"/>
              <a:ext cx="292130" cy="309790"/>
            </a:xfrm>
            <a:custGeom>
              <a:avLst/>
              <a:gdLst>
                <a:gd name="T0" fmla="*/ 213481 w 341629"/>
                <a:gd name="T1" fmla="*/ 254584 h 341630"/>
                <a:gd name="T2" fmla="*/ 0 w 341629"/>
                <a:gd name="T3" fmla="*/ 254584 h 341630"/>
                <a:gd name="T4" fmla="*/ 0 w 341629"/>
                <a:gd name="T5" fmla="*/ 0 h 341630"/>
                <a:gd name="T6" fmla="*/ 213481 w 341629"/>
                <a:gd name="T7" fmla="*/ 0 h 341630"/>
                <a:gd name="T8" fmla="*/ 213481 w 341629"/>
                <a:gd name="T9" fmla="*/ 254584 h 3416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1629" h="341630">
                  <a:moveTo>
                    <a:pt x="341426" y="341426"/>
                  </a:moveTo>
                  <a:lnTo>
                    <a:pt x="0" y="341426"/>
                  </a:lnTo>
                  <a:lnTo>
                    <a:pt x="0" y="0"/>
                  </a:lnTo>
                  <a:lnTo>
                    <a:pt x="341426" y="0"/>
                  </a:lnTo>
                  <a:lnTo>
                    <a:pt x="341426" y="341426"/>
                  </a:lnTo>
                  <a:close/>
                </a:path>
              </a:pathLst>
            </a:custGeom>
            <a:solidFill>
              <a:srgbClr val="004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40" name="object 18"/>
            <p:cNvSpPr>
              <a:spLocks/>
            </p:cNvSpPr>
            <p:nvPr/>
          </p:nvSpPr>
          <p:spPr bwMode="auto">
            <a:xfrm>
              <a:off x="5078471" y="1559259"/>
              <a:ext cx="160183" cy="204416"/>
            </a:xfrm>
            <a:custGeom>
              <a:avLst/>
              <a:gdLst>
                <a:gd name="T0" fmla="*/ 20188 w 187325"/>
                <a:gd name="T1" fmla="*/ 144663 h 225425"/>
                <a:gd name="T2" fmla="*/ 29397 w 187325"/>
                <a:gd name="T3" fmla="*/ 154925 h 225425"/>
                <a:gd name="T4" fmla="*/ 21876 w 187325"/>
                <a:gd name="T5" fmla="*/ 131592 h 225425"/>
                <a:gd name="T6" fmla="*/ 17051 w 187325"/>
                <a:gd name="T7" fmla="*/ 119540 h 225425"/>
                <a:gd name="T8" fmla="*/ 11998 w 187325"/>
                <a:gd name="T9" fmla="*/ 108154 h 225425"/>
                <a:gd name="T10" fmla="*/ 0 w 187325"/>
                <a:gd name="T11" fmla="*/ 83893 h 225425"/>
                <a:gd name="T12" fmla="*/ 42003 w 187325"/>
                <a:gd name="T13" fmla="*/ 150788 h 225425"/>
                <a:gd name="T14" fmla="*/ 52276 w 187325"/>
                <a:gd name="T15" fmla="*/ 154925 h 225425"/>
                <a:gd name="T16" fmla="*/ 41556 w 187325"/>
                <a:gd name="T17" fmla="*/ 127511 h 225425"/>
                <a:gd name="T18" fmla="*/ 56209 w 187325"/>
                <a:gd name="T19" fmla="*/ 146745 h 225425"/>
                <a:gd name="T20" fmla="*/ 66131 w 187325"/>
                <a:gd name="T21" fmla="*/ 144216 h 225425"/>
                <a:gd name="T22" fmla="*/ 90382 w 187325"/>
                <a:gd name="T23" fmla="*/ 139045 h 225425"/>
                <a:gd name="T24" fmla="*/ 87628 w 187325"/>
                <a:gd name="T25" fmla="*/ 144216 h 225425"/>
                <a:gd name="T26" fmla="*/ 88404 w 187325"/>
                <a:gd name="T27" fmla="*/ 115484 h 225425"/>
                <a:gd name="T28" fmla="*/ 102237 w 187325"/>
                <a:gd name="T29" fmla="*/ 138951 h 225425"/>
                <a:gd name="T30" fmla="*/ 108453 w 187325"/>
                <a:gd name="T31" fmla="*/ 116151 h 225425"/>
                <a:gd name="T32" fmla="*/ 112291 w 187325"/>
                <a:gd name="T33" fmla="*/ 113951 h 225425"/>
                <a:gd name="T34" fmla="*/ 37004 w 187325"/>
                <a:gd name="T35" fmla="*/ 125039 h 225425"/>
                <a:gd name="T36" fmla="*/ 41556 w 187325"/>
                <a:gd name="T37" fmla="*/ 127511 h 225425"/>
                <a:gd name="T38" fmla="*/ 35948 w 187325"/>
                <a:gd name="T39" fmla="*/ 104007 h 225425"/>
                <a:gd name="T40" fmla="*/ 40632 w 187325"/>
                <a:gd name="T41" fmla="*/ 123675 h 225425"/>
                <a:gd name="T42" fmla="*/ 62891 w 187325"/>
                <a:gd name="T43" fmla="*/ 121119 h 225425"/>
                <a:gd name="T44" fmla="*/ 59636 w 187325"/>
                <a:gd name="T45" fmla="*/ 97757 h 225425"/>
                <a:gd name="T46" fmla="*/ 62105 w 187325"/>
                <a:gd name="T47" fmla="*/ 115408 h 225425"/>
                <a:gd name="T48" fmla="*/ 112275 w 187325"/>
                <a:gd name="T49" fmla="*/ 109755 h 225425"/>
                <a:gd name="T50" fmla="*/ 30228 w 187325"/>
                <a:gd name="T51" fmla="*/ 80001 h 225425"/>
                <a:gd name="T52" fmla="*/ 13181 w 187325"/>
                <a:gd name="T53" fmla="*/ 108154 h 225425"/>
                <a:gd name="T54" fmla="*/ 46839 w 187325"/>
                <a:gd name="T55" fmla="*/ 99424 h 225425"/>
                <a:gd name="T56" fmla="*/ 105629 w 187325"/>
                <a:gd name="T57" fmla="*/ 84168 h 225425"/>
                <a:gd name="T58" fmla="*/ 87357 w 187325"/>
                <a:gd name="T59" fmla="*/ 105692 h 225425"/>
                <a:gd name="T60" fmla="*/ 46898 w 187325"/>
                <a:gd name="T61" fmla="*/ 73552 h 225425"/>
                <a:gd name="T62" fmla="*/ 53290 w 187325"/>
                <a:gd name="T63" fmla="*/ 97757 h 225425"/>
                <a:gd name="T64" fmla="*/ 85818 w 187325"/>
                <a:gd name="T65" fmla="*/ 90958 h 225425"/>
                <a:gd name="T66" fmla="*/ 83204 w 187325"/>
                <a:gd name="T67" fmla="*/ 66194 h 225425"/>
                <a:gd name="T68" fmla="*/ 85747 w 187325"/>
                <a:gd name="T69" fmla="*/ 90276 h 225425"/>
                <a:gd name="T70" fmla="*/ 113449 w 187325"/>
                <a:gd name="T71" fmla="*/ 82946 h 225425"/>
                <a:gd name="T72" fmla="*/ 28762 w 187325"/>
                <a:gd name="T73" fmla="*/ 73845 h 225425"/>
                <a:gd name="T74" fmla="*/ 9408 w 187325"/>
                <a:gd name="T75" fmla="*/ 82223 h 225425"/>
                <a:gd name="T76" fmla="*/ 29706 w 187325"/>
                <a:gd name="T77" fmla="*/ 77805 h 225425"/>
                <a:gd name="T78" fmla="*/ 115391 w 187325"/>
                <a:gd name="T79" fmla="*/ 55900 h 225425"/>
                <a:gd name="T80" fmla="*/ 105724 w 187325"/>
                <a:gd name="T81" fmla="*/ 72197 h 225425"/>
                <a:gd name="T82" fmla="*/ 115391 w 187325"/>
                <a:gd name="T83" fmla="*/ 55900 h 225425"/>
                <a:gd name="T84" fmla="*/ 35807 w 187325"/>
                <a:gd name="T85" fmla="*/ 31650 h 225425"/>
                <a:gd name="T86" fmla="*/ 37766 w 187325"/>
                <a:gd name="T87" fmla="*/ 71052 h 225425"/>
                <a:gd name="T88" fmla="*/ 46898 w 187325"/>
                <a:gd name="T89" fmla="*/ 73552 h 225425"/>
                <a:gd name="T90" fmla="*/ 38180 w 187325"/>
                <a:gd name="T91" fmla="*/ 71052 h 225425"/>
                <a:gd name="T92" fmla="*/ 53021 w 187325"/>
                <a:gd name="T93" fmla="*/ 17054 h 225425"/>
                <a:gd name="T94" fmla="*/ 55085 w 187325"/>
                <a:gd name="T95" fmla="*/ 65133 h 225425"/>
                <a:gd name="T96" fmla="*/ 73945 w 187325"/>
                <a:gd name="T97" fmla="*/ 66194 h 225425"/>
                <a:gd name="T98" fmla="*/ 55085 w 187325"/>
                <a:gd name="T99" fmla="*/ 65133 h 225425"/>
                <a:gd name="T100" fmla="*/ 66379 w 187325"/>
                <a:gd name="T101" fmla="*/ 28464 h 225425"/>
                <a:gd name="T102" fmla="*/ 55101 w 187325"/>
                <a:gd name="T103" fmla="*/ 65237 h 225425"/>
                <a:gd name="T104" fmla="*/ 101582 w 187325"/>
                <a:gd name="T105" fmla="*/ 57723 h 225425"/>
                <a:gd name="T106" fmla="*/ 76754 w 187325"/>
                <a:gd name="T107" fmla="*/ 34918 h 225425"/>
                <a:gd name="T108" fmla="*/ 109015 w 187325"/>
                <a:gd name="T109" fmla="*/ 42833 h 225425"/>
                <a:gd name="T110" fmla="*/ 115398 w 187325"/>
                <a:gd name="T111" fmla="*/ 55815 h 225425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87325" h="225425">
                  <a:moveTo>
                    <a:pt x="0" y="112509"/>
                  </a:moveTo>
                  <a:lnTo>
                    <a:pt x="12029" y="140329"/>
                  </a:lnTo>
                  <a:lnTo>
                    <a:pt x="23188" y="166614"/>
                  </a:lnTo>
                  <a:lnTo>
                    <a:pt x="32287" y="194008"/>
                  </a:lnTo>
                  <a:lnTo>
                    <a:pt x="38138" y="225158"/>
                  </a:lnTo>
                  <a:lnTo>
                    <a:pt x="65725" y="213220"/>
                  </a:lnTo>
                  <a:lnTo>
                    <a:pt x="83607" y="207771"/>
                  </a:lnTo>
                  <a:lnTo>
                    <a:pt x="47015" y="207771"/>
                  </a:lnTo>
                  <a:lnTo>
                    <a:pt x="44302" y="199726"/>
                  </a:lnTo>
                  <a:lnTo>
                    <a:pt x="41387" y="191835"/>
                  </a:lnTo>
                  <a:lnTo>
                    <a:pt x="38126" y="183734"/>
                  </a:lnTo>
                  <a:lnTo>
                    <a:pt x="34988" y="176479"/>
                  </a:lnTo>
                  <a:lnTo>
                    <a:pt x="39038" y="175615"/>
                  </a:lnTo>
                  <a:lnTo>
                    <a:pt x="34594" y="175615"/>
                  </a:lnTo>
                  <a:lnTo>
                    <a:pt x="30900" y="167690"/>
                  </a:lnTo>
                  <a:lnTo>
                    <a:pt x="27270" y="160315"/>
                  </a:lnTo>
                  <a:lnTo>
                    <a:pt x="23393" y="152819"/>
                  </a:lnTo>
                  <a:lnTo>
                    <a:pt x="19392" y="145414"/>
                  </a:lnTo>
                  <a:lnTo>
                    <a:pt x="21081" y="145046"/>
                  </a:lnTo>
                  <a:lnTo>
                    <a:pt x="19189" y="145046"/>
                  </a:lnTo>
                  <a:lnTo>
                    <a:pt x="14462" y="136677"/>
                  </a:lnTo>
                  <a:lnTo>
                    <a:pt x="9771" y="128654"/>
                  </a:lnTo>
                  <a:lnTo>
                    <a:pt x="4914" y="120561"/>
                  </a:lnTo>
                  <a:lnTo>
                    <a:pt x="0" y="112509"/>
                  </a:lnTo>
                  <a:close/>
                </a:path>
                <a:path w="187325" h="225425">
                  <a:moveTo>
                    <a:pt x="66461" y="171005"/>
                  </a:moveTo>
                  <a:lnTo>
                    <a:pt x="60655" y="171005"/>
                  </a:lnTo>
                  <a:lnTo>
                    <a:pt x="73863" y="200545"/>
                  </a:lnTo>
                  <a:lnTo>
                    <a:pt x="67176" y="202221"/>
                  </a:lnTo>
                  <a:lnTo>
                    <a:pt x="60482" y="203987"/>
                  </a:lnTo>
                  <a:lnTo>
                    <a:pt x="53766" y="205839"/>
                  </a:lnTo>
                  <a:lnTo>
                    <a:pt x="47015" y="207771"/>
                  </a:lnTo>
                  <a:lnTo>
                    <a:pt x="83607" y="207771"/>
                  </a:lnTo>
                  <a:lnTo>
                    <a:pt x="92965" y="204920"/>
                  </a:lnTo>
                  <a:lnTo>
                    <a:pt x="112001" y="200317"/>
                  </a:lnTo>
                  <a:lnTo>
                    <a:pt x="74803" y="200317"/>
                  </a:lnTo>
                  <a:lnTo>
                    <a:pt x="66461" y="171005"/>
                  </a:lnTo>
                  <a:close/>
                </a:path>
                <a:path w="187325" h="225425">
                  <a:moveTo>
                    <a:pt x="100770" y="163550"/>
                  </a:moveTo>
                  <a:lnTo>
                    <a:pt x="95440" y="163550"/>
                  </a:lnTo>
                  <a:lnTo>
                    <a:pt x="104914" y="193598"/>
                  </a:lnTo>
                  <a:lnTo>
                    <a:pt x="89896" y="196800"/>
                  </a:lnTo>
                  <a:lnTo>
                    <a:pt x="74803" y="200317"/>
                  </a:lnTo>
                  <a:lnTo>
                    <a:pt x="112001" y="200317"/>
                  </a:lnTo>
                  <a:lnTo>
                    <a:pt x="140146" y="193408"/>
                  </a:lnTo>
                  <a:lnTo>
                    <a:pt x="105765" y="193408"/>
                  </a:lnTo>
                  <a:lnTo>
                    <a:pt x="100770" y="163550"/>
                  </a:lnTo>
                  <a:close/>
                </a:path>
                <a:path w="187325" h="225425">
                  <a:moveTo>
                    <a:pt x="141388" y="154876"/>
                  </a:moveTo>
                  <a:lnTo>
                    <a:pt x="136055" y="154876"/>
                  </a:lnTo>
                  <a:lnTo>
                    <a:pt x="144551" y="186474"/>
                  </a:lnTo>
                  <a:lnTo>
                    <a:pt x="125210" y="189726"/>
                  </a:lnTo>
                  <a:lnTo>
                    <a:pt x="115503" y="191508"/>
                  </a:lnTo>
                  <a:lnTo>
                    <a:pt x="105765" y="193408"/>
                  </a:lnTo>
                  <a:lnTo>
                    <a:pt x="140146" y="193408"/>
                  </a:lnTo>
                  <a:lnTo>
                    <a:pt x="146011" y="191960"/>
                  </a:lnTo>
                  <a:lnTo>
                    <a:pt x="163511" y="186347"/>
                  </a:lnTo>
                  <a:lnTo>
                    <a:pt x="145300" y="186347"/>
                  </a:lnTo>
                  <a:lnTo>
                    <a:pt x="141388" y="154876"/>
                  </a:lnTo>
                  <a:close/>
                </a:path>
                <a:path w="187325" h="225425">
                  <a:moveTo>
                    <a:pt x="179882" y="181368"/>
                  </a:moveTo>
                  <a:lnTo>
                    <a:pt x="162615" y="183734"/>
                  </a:lnTo>
                  <a:lnTo>
                    <a:pt x="145300" y="186347"/>
                  </a:lnTo>
                  <a:lnTo>
                    <a:pt x="163511" y="186347"/>
                  </a:lnTo>
                  <a:lnTo>
                    <a:pt x="179882" y="181368"/>
                  </a:lnTo>
                  <a:close/>
                </a:path>
                <a:path w="187325" h="225425">
                  <a:moveTo>
                    <a:pt x="179565" y="147192"/>
                  </a:moveTo>
                  <a:lnTo>
                    <a:pt x="171970" y="147192"/>
                  </a:lnTo>
                  <a:lnTo>
                    <a:pt x="173453" y="155770"/>
                  </a:lnTo>
                  <a:lnTo>
                    <a:pt x="175260" y="164342"/>
                  </a:lnTo>
                  <a:lnTo>
                    <a:pt x="177399" y="172883"/>
                  </a:lnTo>
                  <a:lnTo>
                    <a:pt x="179882" y="181368"/>
                  </a:lnTo>
                  <a:lnTo>
                    <a:pt x="179590" y="152819"/>
                  </a:lnTo>
                  <a:lnTo>
                    <a:pt x="179565" y="147192"/>
                  </a:lnTo>
                  <a:close/>
                </a:path>
                <a:path w="187325" h="225425">
                  <a:moveTo>
                    <a:pt x="57492" y="139484"/>
                  </a:moveTo>
                  <a:lnTo>
                    <a:pt x="46583" y="139484"/>
                  </a:lnTo>
                  <a:lnTo>
                    <a:pt x="59182" y="167690"/>
                  </a:lnTo>
                  <a:lnTo>
                    <a:pt x="34594" y="175615"/>
                  </a:lnTo>
                  <a:lnTo>
                    <a:pt x="39038" y="175615"/>
                  </a:lnTo>
                  <a:lnTo>
                    <a:pt x="60655" y="171005"/>
                  </a:lnTo>
                  <a:lnTo>
                    <a:pt x="66461" y="171005"/>
                  </a:lnTo>
                  <a:lnTo>
                    <a:pt x="66128" y="169837"/>
                  </a:lnTo>
                  <a:lnTo>
                    <a:pt x="84663" y="165861"/>
                  </a:lnTo>
                  <a:lnTo>
                    <a:pt x="64985" y="165861"/>
                  </a:lnTo>
                  <a:lnTo>
                    <a:pt x="57492" y="139484"/>
                  </a:lnTo>
                  <a:close/>
                </a:path>
                <a:path w="187325" h="225425">
                  <a:moveTo>
                    <a:pt x="95377" y="131102"/>
                  </a:moveTo>
                  <a:lnTo>
                    <a:pt x="85229" y="131102"/>
                  </a:lnTo>
                  <a:lnTo>
                    <a:pt x="93281" y="156730"/>
                  </a:lnTo>
                  <a:lnTo>
                    <a:pt x="64985" y="165861"/>
                  </a:lnTo>
                  <a:lnTo>
                    <a:pt x="84663" y="165861"/>
                  </a:lnTo>
                  <a:lnTo>
                    <a:pt x="95440" y="163550"/>
                  </a:lnTo>
                  <a:lnTo>
                    <a:pt x="100770" y="163550"/>
                  </a:lnTo>
                  <a:lnTo>
                    <a:pt x="100584" y="162432"/>
                  </a:lnTo>
                  <a:lnTo>
                    <a:pt x="136055" y="154876"/>
                  </a:lnTo>
                  <a:lnTo>
                    <a:pt x="141388" y="154876"/>
                  </a:lnTo>
                  <a:lnTo>
                    <a:pt x="99326" y="154774"/>
                  </a:lnTo>
                  <a:lnTo>
                    <a:pt x="95377" y="131102"/>
                  </a:lnTo>
                  <a:close/>
                </a:path>
                <a:path w="187325" h="225425">
                  <a:moveTo>
                    <a:pt x="137251" y="121983"/>
                  </a:moveTo>
                  <a:lnTo>
                    <a:pt x="127165" y="121983"/>
                  </a:lnTo>
                  <a:lnTo>
                    <a:pt x="133108" y="143929"/>
                  </a:lnTo>
                  <a:lnTo>
                    <a:pt x="99326" y="154774"/>
                  </a:lnTo>
                  <a:lnTo>
                    <a:pt x="141375" y="154774"/>
                  </a:lnTo>
                  <a:lnTo>
                    <a:pt x="141249" y="153758"/>
                  </a:lnTo>
                  <a:lnTo>
                    <a:pt x="171970" y="147192"/>
                  </a:lnTo>
                  <a:lnTo>
                    <a:pt x="179565" y="147192"/>
                  </a:lnTo>
                  <a:lnTo>
                    <a:pt x="179850" y="141744"/>
                  </a:lnTo>
                  <a:lnTo>
                    <a:pt x="139712" y="141744"/>
                  </a:lnTo>
                  <a:lnTo>
                    <a:pt x="137251" y="121983"/>
                  </a:lnTo>
                  <a:close/>
                </a:path>
                <a:path w="187325" h="225425">
                  <a:moveTo>
                    <a:pt x="48345" y="107289"/>
                  </a:moveTo>
                  <a:lnTo>
                    <a:pt x="32169" y="107289"/>
                  </a:lnTo>
                  <a:lnTo>
                    <a:pt x="45339" y="136677"/>
                  </a:lnTo>
                  <a:lnTo>
                    <a:pt x="19189" y="145046"/>
                  </a:lnTo>
                  <a:lnTo>
                    <a:pt x="21081" y="145046"/>
                  </a:lnTo>
                  <a:lnTo>
                    <a:pt x="46583" y="139484"/>
                  </a:lnTo>
                  <a:lnTo>
                    <a:pt x="57492" y="139484"/>
                  </a:lnTo>
                  <a:lnTo>
                    <a:pt x="56857" y="137248"/>
                  </a:lnTo>
                  <a:lnTo>
                    <a:pt x="74912" y="133337"/>
                  </a:lnTo>
                  <a:lnTo>
                    <a:pt x="55727" y="133337"/>
                  </a:lnTo>
                  <a:lnTo>
                    <a:pt x="48345" y="107289"/>
                  </a:lnTo>
                  <a:close/>
                </a:path>
                <a:path w="187325" h="225425">
                  <a:moveTo>
                    <a:pt x="181357" y="112877"/>
                  </a:moveTo>
                  <a:lnTo>
                    <a:pt x="168935" y="112877"/>
                  </a:lnTo>
                  <a:lnTo>
                    <a:pt x="169087" y="119100"/>
                  </a:lnTo>
                  <a:lnTo>
                    <a:pt x="169443" y="125475"/>
                  </a:lnTo>
                  <a:lnTo>
                    <a:pt x="170053" y="132003"/>
                  </a:lnTo>
                  <a:lnTo>
                    <a:pt x="139712" y="141744"/>
                  </a:lnTo>
                  <a:lnTo>
                    <a:pt x="179850" y="141744"/>
                  </a:lnTo>
                  <a:lnTo>
                    <a:pt x="181357" y="112877"/>
                  </a:lnTo>
                  <a:close/>
                </a:path>
                <a:path w="187325" h="225425">
                  <a:moveTo>
                    <a:pt x="89987" y="98640"/>
                  </a:moveTo>
                  <a:lnTo>
                    <a:pt x="75006" y="98640"/>
                  </a:lnTo>
                  <a:lnTo>
                    <a:pt x="83146" y="124498"/>
                  </a:lnTo>
                  <a:lnTo>
                    <a:pt x="55727" y="133337"/>
                  </a:lnTo>
                  <a:lnTo>
                    <a:pt x="74912" y="133337"/>
                  </a:lnTo>
                  <a:lnTo>
                    <a:pt x="85229" y="131102"/>
                  </a:lnTo>
                  <a:lnTo>
                    <a:pt x="95377" y="131102"/>
                  </a:lnTo>
                  <a:lnTo>
                    <a:pt x="95021" y="128968"/>
                  </a:lnTo>
                  <a:lnTo>
                    <a:pt x="127165" y="121983"/>
                  </a:lnTo>
                  <a:lnTo>
                    <a:pt x="137251" y="121983"/>
                  </a:lnTo>
                  <a:lnTo>
                    <a:pt x="137137" y="121069"/>
                  </a:lnTo>
                  <a:lnTo>
                    <a:pt x="93726" y="121069"/>
                  </a:lnTo>
                  <a:lnTo>
                    <a:pt x="89987" y="98640"/>
                  </a:lnTo>
                  <a:close/>
                </a:path>
                <a:path w="187325" h="225425">
                  <a:moveTo>
                    <a:pt x="133070" y="88772"/>
                  </a:moveTo>
                  <a:lnTo>
                    <a:pt x="118262" y="88772"/>
                  </a:lnTo>
                  <a:lnTo>
                    <a:pt x="124320" y="111239"/>
                  </a:lnTo>
                  <a:lnTo>
                    <a:pt x="93726" y="121069"/>
                  </a:lnTo>
                  <a:lnTo>
                    <a:pt x="137137" y="121069"/>
                  </a:lnTo>
                  <a:lnTo>
                    <a:pt x="136982" y="119824"/>
                  </a:lnTo>
                  <a:lnTo>
                    <a:pt x="168935" y="112877"/>
                  </a:lnTo>
                  <a:lnTo>
                    <a:pt x="181357" y="112877"/>
                  </a:lnTo>
                  <a:lnTo>
                    <a:pt x="181443" y="111239"/>
                  </a:lnTo>
                  <a:lnTo>
                    <a:pt x="181723" y="107645"/>
                  </a:lnTo>
                  <a:lnTo>
                    <a:pt x="135445" y="107645"/>
                  </a:lnTo>
                  <a:lnTo>
                    <a:pt x="133070" y="88772"/>
                  </a:lnTo>
                  <a:close/>
                </a:path>
                <a:path w="187325" h="225425">
                  <a:moveTo>
                    <a:pt x="45999" y="99034"/>
                  </a:moveTo>
                  <a:lnTo>
                    <a:pt x="43294" y="100241"/>
                  </a:lnTo>
                  <a:lnTo>
                    <a:pt x="0" y="112509"/>
                  </a:lnTo>
                  <a:lnTo>
                    <a:pt x="7223" y="111493"/>
                  </a:lnTo>
                  <a:lnTo>
                    <a:pt x="15046" y="110270"/>
                  </a:lnTo>
                  <a:lnTo>
                    <a:pt x="23388" y="108862"/>
                  </a:lnTo>
                  <a:lnTo>
                    <a:pt x="32169" y="107289"/>
                  </a:lnTo>
                  <a:lnTo>
                    <a:pt x="48345" y="107289"/>
                  </a:lnTo>
                  <a:lnTo>
                    <a:pt x="47510" y="104343"/>
                  </a:lnTo>
                  <a:lnTo>
                    <a:pt x="71221" y="99453"/>
                  </a:lnTo>
                  <a:lnTo>
                    <a:pt x="46126" y="99453"/>
                  </a:lnTo>
                  <a:lnTo>
                    <a:pt x="45999" y="99034"/>
                  </a:lnTo>
                  <a:close/>
                </a:path>
                <a:path w="187325" h="225425">
                  <a:moveTo>
                    <a:pt x="184548" y="74968"/>
                  </a:moveTo>
                  <a:lnTo>
                    <a:pt x="171132" y="74968"/>
                  </a:lnTo>
                  <a:lnTo>
                    <a:pt x="170103" y="81635"/>
                  </a:lnTo>
                  <a:lnTo>
                    <a:pt x="169413" y="88772"/>
                  </a:lnTo>
                  <a:lnTo>
                    <a:pt x="169087" y="96824"/>
                  </a:lnTo>
                  <a:lnTo>
                    <a:pt x="135445" y="107645"/>
                  </a:lnTo>
                  <a:lnTo>
                    <a:pt x="181723" y="107645"/>
                  </a:lnTo>
                  <a:lnTo>
                    <a:pt x="184429" y="76076"/>
                  </a:lnTo>
                  <a:lnTo>
                    <a:pt x="184548" y="74968"/>
                  </a:lnTo>
                  <a:close/>
                </a:path>
                <a:path w="187325" h="225425">
                  <a:moveTo>
                    <a:pt x="86829" y="0"/>
                  </a:moveTo>
                  <a:lnTo>
                    <a:pt x="73229" y="4214"/>
                  </a:lnTo>
                  <a:lnTo>
                    <a:pt x="63053" y="19130"/>
                  </a:lnTo>
                  <a:lnTo>
                    <a:pt x="57267" y="42446"/>
                  </a:lnTo>
                  <a:lnTo>
                    <a:pt x="56832" y="71856"/>
                  </a:lnTo>
                  <a:lnTo>
                    <a:pt x="57480" y="80035"/>
                  </a:lnTo>
                  <a:lnTo>
                    <a:pt x="58737" y="87934"/>
                  </a:lnTo>
                  <a:lnTo>
                    <a:pt x="60401" y="95288"/>
                  </a:lnTo>
                  <a:lnTo>
                    <a:pt x="60394" y="95465"/>
                  </a:lnTo>
                  <a:lnTo>
                    <a:pt x="46126" y="99453"/>
                  </a:lnTo>
                  <a:lnTo>
                    <a:pt x="71221" y="99453"/>
                  </a:lnTo>
                  <a:lnTo>
                    <a:pt x="75006" y="98640"/>
                  </a:lnTo>
                  <a:lnTo>
                    <a:pt x="89987" y="98640"/>
                  </a:lnTo>
                  <a:lnTo>
                    <a:pt x="89458" y="95465"/>
                  </a:lnTo>
                  <a:lnTo>
                    <a:pt x="90247" y="95288"/>
                  </a:lnTo>
                  <a:lnTo>
                    <a:pt x="61061" y="95288"/>
                  </a:lnTo>
                  <a:lnTo>
                    <a:pt x="60543" y="67105"/>
                  </a:lnTo>
                  <a:lnTo>
                    <a:pt x="64809" y="44121"/>
                  </a:lnTo>
                  <a:lnTo>
                    <a:pt x="73136" y="28617"/>
                  </a:lnTo>
                  <a:lnTo>
                    <a:pt x="84797" y="22872"/>
                  </a:lnTo>
                  <a:lnTo>
                    <a:pt x="112595" y="22872"/>
                  </a:lnTo>
                  <a:lnTo>
                    <a:pt x="100707" y="7143"/>
                  </a:lnTo>
                  <a:lnTo>
                    <a:pt x="86829" y="0"/>
                  </a:lnTo>
                  <a:close/>
                </a:path>
                <a:path w="187325" h="225425">
                  <a:moveTo>
                    <a:pt x="88099" y="87350"/>
                  </a:moveTo>
                  <a:lnTo>
                    <a:pt x="87020" y="87845"/>
                  </a:lnTo>
                  <a:lnTo>
                    <a:pt x="61061" y="95288"/>
                  </a:lnTo>
                  <a:lnTo>
                    <a:pt x="90247" y="95288"/>
                  </a:lnTo>
                  <a:lnTo>
                    <a:pt x="118262" y="88772"/>
                  </a:lnTo>
                  <a:lnTo>
                    <a:pt x="133070" y="88772"/>
                  </a:lnTo>
                  <a:lnTo>
                    <a:pt x="132908" y="87490"/>
                  </a:lnTo>
                  <a:lnTo>
                    <a:pt x="88125" y="87490"/>
                  </a:lnTo>
                  <a:lnTo>
                    <a:pt x="88099" y="87350"/>
                  </a:lnTo>
                  <a:close/>
                </a:path>
                <a:path w="187325" h="225425">
                  <a:moveTo>
                    <a:pt x="112595" y="22872"/>
                  </a:moveTo>
                  <a:lnTo>
                    <a:pt x="84797" y="22872"/>
                  </a:lnTo>
                  <a:lnTo>
                    <a:pt x="95799" y="26880"/>
                  </a:lnTo>
                  <a:lnTo>
                    <a:pt x="106162" y="38173"/>
                  </a:lnTo>
                  <a:lnTo>
                    <a:pt x="115130" y="55366"/>
                  </a:lnTo>
                  <a:lnTo>
                    <a:pt x="121945" y="77076"/>
                  </a:lnTo>
                  <a:lnTo>
                    <a:pt x="105144" y="82383"/>
                  </a:lnTo>
                  <a:lnTo>
                    <a:pt x="88125" y="87490"/>
                  </a:lnTo>
                  <a:lnTo>
                    <a:pt x="132908" y="87490"/>
                  </a:lnTo>
                  <a:lnTo>
                    <a:pt x="132626" y="85242"/>
                  </a:lnTo>
                  <a:lnTo>
                    <a:pt x="153093" y="79957"/>
                  </a:lnTo>
                  <a:lnTo>
                    <a:pt x="162463" y="77411"/>
                  </a:lnTo>
                  <a:lnTo>
                    <a:pt x="171132" y="74968"/>
                  </a:lnTo>
                  <a:lnTo>
                    <a:pt x="184548" y="74968"/>
                  </a:lnTo>
                  <a:lnTo>
                    <a:pt x="128574" y="74853"/>
                  </a:lnTo>
                  <a:lnTo>
                    <a:pt x="122755" y="46829"/>
                  </a:lnTo>
                  <a:lnTo>
                    <a:pt x="113074" y="23506"/>
                  </a:lnTo>
                  <a:lnTo>
                    <a:pt x="112595" y="22872"/>
                  </a:lnTo>
                  <a:close/>
                </a:path>
                <a:path w="187325" h="225425">
                  <a:moveTo>
                    <a:pt x="187071" y="51346"/>
                  </a:moveTo>
                  <a:lnTo>
                    <a:pt x="174351" y="57444"/>
                  </a:lnTo>
                  <a:lnTo>
                    <a:pt x="160175" y="63404"/>
                  </a:lnTo>
                  <a:lnTo>
                    <a:pt x="144822" y="69212"/>
                  </a:lnTo>
                  <a:lnTo>
                    <a:pt x="128574" y="74853"/>
                  </a:lnTo>
                  <a:lnTo>
                    <a:pt x="184560" y="74853"/>
                  </a:lnTo>
                  <a:lnTo>
                    <a:pt x="187071" y="51346"/>
                  </a:lnTo>
                  <a:close/>
                </a:path>
              </a:pathLst>
            </a:custGeom>
            <a:solidFill>
              <a:srgbClr val="96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41" name="object 19"/>
            <p:cNvSpPr>
              <a:spLocks/>
            </p:cNvSpPr>
            <p:nvPr/>
          </p:nvSpPr>
          <p:spPr bwMode="auto">
            <a:xfrm>
              <a:off x="5152611" y="1528407"/>
              <a:ext cx="106970" cy="70250"/>
            </a:xfrm>
            <a:custGeom>
              <a:avLst/>
              <a:gdLst>
                <a:gd name="T0" fmla="*/ 50980 w 125095"/>
                <a:gd name="T1" fmla="*/ 23277 h 77469"/>
                <a:gd name="T2" fmla="*/ 50829 w 125095"/>
                <a:gd name="T3" fmla="*/ 27141 h 77469"/>
                <a:gd name="T4" fmla="*/ 52711 w 125095"/>
                <a:gd name="T5" fmla="*/ 35342 h 77469"/>
                <a:gd name="T6" fmla="*/ 46533 w 125095"/>
                <a:gd name="T7" fmla="*/ 42200 h 77469"/>
                <a:gd name="T8" fmla="*/ 46143 w 125095"/>
                <a:gd name="T9" fmla="*/ 44083 h 77469"/>
                <a:gd name="T10" fmla="*/ 60001 w 125095"/>
                <a:gd name="T11" fmla="*/ 54339 h 77469"/>
                <a:gd name="T12" fmla="*/ 62011 w 125095"/>
                <a:gd name="T13" fmla="*/ 57503 h 77469"/>
                <a:gd name="T14" fmla="*/ 63051 w 125095"/>
                <a:gd name="T15" fmla="*/ 57237 h 77469"/>
                <a:gd name="T16" fmla="*/ 64440 w 125095"/>
                <a:gd name="T17" fmla="*/ 54235 h 77469"/>
                <a:gd name="T18" fmla="*/ 67331 w 125095"/>
                <a:gd name="T19" fmla="*/ 46811 h 77469"/>
                <a:gd name="T20" fmla="*/ 77114 w 125095"/>
                <a:gd name="T21" fmla="*/ 44841 h 77469"/>
                <a:gd name="T22" fmla="*/ 77985 w 125095"/>
                <a:gd name="T23" fmla="*/ 42804 h 77469"/>
                <a:gd name="T24" fmla="*/ 70919 w 125095"/>
                <a:gd name="T25" fmla="*/ 30436 h 77469"/>
                <a:gd name="T26" fmla="*/ 57960 w 125095"/>
                <a:gd name="T27" fmla="*/ 26034 h 77469"/>
                <a:gd name="T28" fmla="*/ 52393 w 125095"/>
                <a:gd name="T29" fmla="*/ 23088 h 77469"/>
                <a:gd name="T30" fmla="*/ 69943 w 125095"/>
                <a:gd name="T31" fmla="*/ 22416 h 77469"/>
                <a:gd name="T32" fmla="*/ 65647 w 125095"/>
                <a:gd name="T33" fmla="*/ 24916 h 77469"/>
                <a:gd name="T34" fmla="*/ 71286 w 125095"/>
                <a:gd name="T35" fmla="*/ 27492 h 77469"/>
                <a:gd name="T36" fmla="*/ 71515 w 125095"/>
                <a:gd name="T37" fmla="*/ 22804 h 77469"/>
                <a:gd name="T38" fmla="*/ 33661 w 125095"/>
                <a:gd name="T39" fmla="*/ 20739 h 77469"/>
                <a:gd name="T40" fmla="*/ 39211 w 125095"/>
                <a:gd name="T41" fmla="*/ 24669 h 77469"/>
                <a:gd name="T42" fmla="*/ 40917 w 125095"/>
                <a:gd name="T43" fmla="*/ 24669 h 77469"/>
                <a:gd name="T44" fmla="*/ 36020 w 125095"/>
                <a:gd name="T45" fmla="*/ 37 h 77469"/>
                <a:gd name="T46" fmla="*/ 33232 w 125095"/>
                <a:gd name="T47" fmla="*/ 4109 h 77469"/>
                <a:gd name="T48" fmla="*/ 24466 w 125095"/>
                <a:gd name="T49" fmla="*/ 9309 h 77469"/>
                <a:gd name="T50" fmla="*/ 26856 w 125095"/>
                <a:gd name="T51" fmla="*/ 12642 h 77469"/>
                <a:gd name="T52" fmla="*/ 26461 w 125095"/>
                <a:gd name="T53" fmla="*/ 20739 h 77469"/>
                <a:gd name="T54" fmla="*/ 26785 w 125095"/>
                <a:gd name="T55" fmla="*/ 22974 h 77469"/>
                <a:gd name="T56" fmla="*/ 28087 w 125095"/>
                <a:gd name="T57" fmla="*/ 22842 h 77469"/>
                <a:gd name="T58" fmla="*/ 33661 w 125095"/>
                <a:gd name="T59" fmla="*/ 20739 h 77469"/>
                <a:gd name="T60" fmla="*/ 40673 w 125095"/>
                <a:gd name="T61" fmla="*/ 16354 h 77469"/>
                <a:gd name="T62" fmla="*/ 46518 w 125095"/>
                <a:gd name="T63" fmla="*/ 11099 h 77469"/>
                <a:gd name="T64" fmla="*/ 45914 w 125095"/>
                <a:gd name="T65" fmla="*/ 9972 h 77469"/>
                <a:gd name="T66" fmla="*/ 41587 w 125095"/>
                <a:gd name="T67" fmla="*/ 8608 h 77469"/>
                <a:gd name="T68" fmla="*/ 37568 w 125095"/>
                <a:gd name="T69" fmla="*/ 2461 h 77469"/>
                <a:gd name="T70" fmla="*/ 36520 w 125095"/>
                <a:gd name="T71" fmla="*/ 0 h 77469"/>
                <a:gd name="T72" fmla="*/ 6218 w 125095"/>
                <a:gd name="T73" fmla="*/ 6723 h 77469"/>
                <a:gd name="T74" fmla="*/ 3025 w 125095"/>
                <a:gd name="T75" fmla="*/ 12415 h 77469"/>
                <a:gd name="T76" fmla="*/ 230 w 125095"/>
                <a:gd name="T77" fmla="*/ 13694 h 77469"/>
                <a:gd name="T78" fmla="*/ 150 w 125095"/>
                <a:gd name="T79" fmla="*/ 14783 h 77469"/>
                <a:gd name="T80" fmla="*/ 2620 w 125095"/>
                <a:gd name="T81" fmla="*/ 16828 h 77469"/>
                <a:gd name="T82" fmla="*/ 3875 w 125095"/>
                <a:gd name="T83" fmla="*/ 22463 h 77469"/>
                <a:gd name="T84" fmla="*/ 4217 w 125095"/>
                <a:gd name="T85" fmla="*/ 23704 h 77469"/>
                <a:gd name="T86" fmla="*/ 5002 w 125095"/>
                <a:gd name="T87" fmla="*/ 23646 h 77469"/>
                <a:gd name="T88" fmla="*/ 8695 w 125095"/>
                <a:gd name="T89" fmla="*/ 20749 h 77469"/>
                <a:gd name="T90" fmla="*/ 12618 w 125095"/>
                <a:gd name="T91" fmla="*/ 16317 h 77469"/>
                <a:gd name="T92" fmla="*/ 15525 w 125095"/>
                <a:gd name="T93" fmla="*/ 11903 h 77469"/>
                <a:gd name="T94" fmla="*/ 10045 w 125095"/>
                <a:gd name="T95" fmla="*/ 10910 h 77469"/>
                <a:gd name="T96" fmla="*/ 7036 w 125095"/>
                <a:gd name="T97" fmla="*/ 6165 h 77469"/>
                <a:gd name="T98" fmla="*/ 8695 w 125095"/>
                <a:gd name="T99" fmla="*/ 20749 h 77469"/>
                <a:gd name="T100" fmla="*/ 13047 w 125095"/>
                <a:gd name="T101" fmla="*/ 22245 h 77469"/>
                <a:gd name="T102" fmla="*/ 14278 w 125095"/>
                <a:gd name="T103" fmla="*/ 21791 h 77469"/>
                <a:gd name="T104" fmla="*/ 14492 w 125095"/>
                <a:gd name="T105" fmla="*/ 10719 h 77469"/>
                <a:gd name="T106" fmla="*/ 14889 w 125095"/>
                <a:gd name="T107" fmla="*/ 10738 h 7746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25095" h="77469">
                  <a:moveTo>
                    <a:pt x="82867" y="30708"/>
                  </a:moveTo>
                  <a:lnTo>
                    <a:pt x="82194" y="30810"/>
                  </a:lnTo>
                  <a:lnTo>
                    <a:pt x="81533" y="31216"/>
                  </a:lnTo>
                  <a:lnTo>
                    <a:pt x="81221" y="31788"/>
                  </a:lnTo>
                  <a:lnTo>
                    <a:pt x="81146" y="35229"/>
                  </a:lnTo>
                  <a:lnTo>
                    <a:pt x="81292" y="36398"/>
                  </a:lnTo>
                  <a:lnTo>
                    <a:pt x="81800" y="38188"/>
                  </a:lnTo>
                  <a:lnTo>
                    <a:pt x="82778" y="42481"/>
                  </a:lnTo>
                  <a:lnTo>
                    <a:pt x="84302" y="47396"/>
                  </a:lnTo>
                  <a:lnTo>
                    <a:pt x="77419" y="53314"/>
                  </a:lnTo>
                  <a:lnTo>
                    <a:pt x="75133" y="55740"/>
                  </a:lnTo>
                  <a:lnTo>
                    <a:pt x="74421" y="56591"/>
                  </a:lnTo>
                  <a:lnTo>
                    <a:pt x="74053" y="57403"/>
                  </a:lnTo>
                  <a:lnTo>
                    <a:pt x="73812" y="58178"/>
                  </a:lnTo>
                  <a:lnTo>
                    <a:pt x="73798" y="59118"/>
                  </a:lnTo>
                  <a:lnTo>
                    <a:pt x="74040" y="59677"/>
                  </a:lnTo>
                  <a:lnTo>
                    <a:pt x="90144" y="63017"/>
                  </a:lnTo>
                  <a:lnTo>
                    <a:pt x="95961" y="72872"/>
                  </a:lnTo>
                  <a:lnTo>
                    <a:pt x="97993" y="75869"/>
                  </a:lnTo>
                  <a:lnTo>
                    <a:pt x="98590" y="76580"/>
                  </a:lnTo>
                  <a:lnTo>
                    <a:pt x="99174" y="77114"/>
                  </a:lnTo>
                  <a:lnTo>
                    <a:pt x="99682" y="77355"/>
                  </a:lnTo>
                  <a:lnTo>
                    <a:pt x="100304" y="77190"/>
                  </a:lnTo>
                  <a:lnTo>
                    <a:pt x="100837" y="76758"/>
                  </a:lnTo>
                  <a:lnTo>
                    <a:pt x="101536" y="75818"/>
                  </a:lnTo>
                  <a:lnTo>
                    <a:pt x="102273" y="74599"/>
                  </a:lnTo>
                  <a:lnTo>
                    <a:pt x="103060" y="72732"/>
                  </a:lnTo>
                  <a:lnTo>
                    <a:pt x="104813" y="68833"/>
                  </a:lnTo>
                  <a:lnTo>
                    <a:pt x="106171" y="65582"/>
                  </a:lnTo>
                  <a:lnTo>
                    <a:pt x="107683" y="62776"/>
                  </a:lnTo>
                  <a:lnTo>
                    <a:pt x="113410" y="61925"/>
                  </a:lnTo>
                  <a:lnTo>
                    <a:pt x="122008" y="60515"/>
                  </a:lnTo>
                  <a:lnTo>
                    <a:pt x="123329" y="60134"/>
                  </a:lnTo>
                  <a:lnTo>
                    <a:pt x="124167" y="59715"/>
                  </a:lnTo>
                  <a:lnTo>
                    <a:pt x="124701" y="59118"/>
                  </a:lnTo>
                  <a:lnTo>
                    <a:pt x="124723" y="57403"/>
                  </a:lnTo>
                  <a:lnTo>
                    <a:pt x="116865" y="50139"/>
                  </a:lnTo>
                  <a:lnTo>
                    <a:pt x="112648" y="46723"/>
                  </a:lnTo>
                  <a:lnTo>
                    <a:pt x="113423" y="40817"/>
                  </a:lnTo>
                  <a:lnTo>
                    <a:pt x="114009" y="36868"/>
                  </a:lnTo>
                  <a:lnTo>
                    <a:pt x="97497" y="36868"/>
                  </a:lnTo>
                  <a:lnTo>
                    <a:pt x="92697" y="34912"/>
                  </a:lnTo>
                  <a:lnTo>
                    <a:pt x="88353" y="33019"/>
                  </a:lnTo>
                  <a:lnTo>
                    <a:pt x="85051" y="31368"/>
                  </a:lnTo>
                  <a:lnTo>
                    <a:pt x="83794" y="30962"/>
                  </a:lnTo>
                  <a:lnTo>
                    <a:pt x="82867" y="30708"/>
                  </a:lnTo>
                  <a:close/>
                </a:path>
                <a:path w="125095" h="77469">
                  <a:moveTo>
                    <a:pt x="113791" y="30060"/>
                  </a:moveTo>
                  <a:lnTo>
                    <a:pt x="111861" y="30060"/>
                  </a:lnTo>
                  <a:lnTo>
                    <a:pt x="110528" y="30632"/>
                  </a:lnTo>
                  <a:lnTo>
                    <a:pt x="108838" y="31445"/>
                  </a:lnTo>
                  <a:lnTo>
                    <a:pt x="104990" y="33413"/>
                  </a:lnTo>
                  <a:lnTo>
                    <a:pt x="101333" y="35229"/>
                  </a:lnTo>
                  <a:lnTo>
                    <a:pt x="97497" y="36868"/>
                  </a:lnTo>
                  <a:lnTo>
                    <a:pt x="114009" y="36868"/>
                  </a:lnTo>
                  <a:lnTo>
                    <a:pt x="114652" y="33019"/>
                  </a:lnTo>
                  <a:lnTo>
                    <a:pt x="114571" y="30962"/>
                  </a:lnTo>
                  <a:lnTo>
                    <a:pt x="114376" y="30581"/>
                  </a:lnTo>
                  <a:lnTo>
                    <a:pt x="113791" y="30060"/>
                  </a:lnTo>
                  <a:close/>
                </a:path>
                <a:path w="125095" h="77469">
                  <a:moveTo>
                    <a:pt x="65318" y="27812"/>
                  </a:moveTo>
                  <a:lnTo>
                    <a:pt x="53835" y="27812"/>
                  </a:lnTo>
                  <a:lnTo>
                    <a:pt x="56464" y="29121"/>
                  </a:lnTo>
                  <a:lnTo>
                    <a:pt x="61340" y="32448"/>
                  </a:lnTo>
                  <a:lnTo>
                    <a:pt x="62711" y="33083"/>
                  </a:lnTo>
                  <a:lnTo>
                    <a:pt x="63525" y="33540"/>
                  </a:lnTo>
                  <a:lnTo>
                    <a:pt x="64782" y="33654"/>
                  </a:lnTo>
                  <a:lnTo>
                    <a:pt x="65439" y="33083"/>
                  </a:lnTo>
                  <a:lnTo>
                    <a:pt x="65318" y="27812"/>
                  </a:lnTo>
                  <a:close/>
                </a:path>
                <a:path w="125095" h="77469">
                  <a:moveTo>
                    <a:pt x="58407" y="0"/>
                  </a:moveTo>
                  <a:lnTo>
                    <a:pt x="57607" y="50"/>
                  </a:lnTo>
                  <a:lnTo>
                    <a:pt x="57099" y="368"/>
                  </a:lnTo>
                  <a:lnTo>
                    <a:pt x="55143" y="2616"/>
                  </a:lnTo>
                  <a:lnTo>
                    <a:pt x="53149" y="5511"/>
                  </a:lnTo>
                  <a:lnTo>
                    <a:pt x="50469" y="9029"/>
                  </a:lnTo>
                  <a:lnTo>
                    <a:pt x="38849" y="11810"/>
                  </a:lnTo>
                  <a:lnTo>
                    <a:pt x="39128" y="12484"/>
                  </a:lnTo>
                  <a:lnTo>
                    <a:pt x="39535" y="13144"/>
                  </a:lnTo>
                  <a:lnTo>
                    <a:pt x="40995" y="14884"/>
                  </a:lnTo>
                  <a:lnTo>
                    <a:pt x="42951" y="16954"/>
                  </a:lnTo>
                  <a:lnTo>
                    <a:pt x="45338" y="19418"/>
                  </a:lnTo>
                  <a:lnTo>
                    <a:pt x="43065" y="25666"/>
                  </a:lnTo>
                  <a:lnTo>
                    <a:pt x="42319" y="27812"/>
                  </a:lnTo>
                  <a:lnTo>
                    <a:pt x="42227" y="30098"/>
                  </a:lnTo>
                  <a:lnTo>
                    <a:pt x="42544" y="30632"/>
                  </a:lnTo>
                  <a:lnTo>
                    <a:pt x="42837" y="30810"/>
                  </a:lnTo>
                  <a:lnTo>
                    <a:pt x="43294" y="31000"/>
                  </a:lnTo>
                  <a:lnTo>
                    <a:pt x="43967" y="30873"/>
                  </a:lnTo>
                  <a:lnTo>
                    <a:pt x="44919" y="30632"/>
                  </a:lnTo>
                  <a:lnTo>
                    <a:pt x="47421" y="29717"/>
                  </a:lnTo>
                  <a:lnTo>
                    <a:pt x="50380" y="28816"/>
                  </a:lnTo>
                  <a:lnTo>
                    <a:pt x="53835" y="27812"/>
                  </a:lnTo>
                  <a:lnTo>
                    <a:pt x="65318" y="27812"/>
                  </a:lnTo>
                  <a:lnTo>
                    <a:pt x="65198" y="25666"/>
                  </a:lnTo>
                  <a:lnTo>
                    <a:pt x="65049" y="21932"/>
                  </a:lnTo>
                  <a:lnTo>
                    <a:pt x="68262" y="20091"/>
                  </a:lnTo>
                  <a:lnTo>
                    <a:pt x="70815" y="18351"/>
                  </a:lnTo>
                  <a:lnTo>
                    <a:pt x="74398" y="14884"/>
                  </a:lnTo>
                  <a:lnTo>
                    <a:pt x="74345" y="14249"/>
                  </a:lnTo>
                  <a:lnTo>
                    <a:pt x="74053" y="13931"/>
                  </a:lnTo>
                  <a:lnTo>
                    <a:pt x="73431" y="13373"/>
                  </a:lnTo>
                  <a:lnTo>
                    <a:pt x="72529" y="13144"/>
                  </a:lnTo>
                  <a:lnTo>
                    <a:pt x="69837" y="12293"/>
                  </a:lnTo>
                  <a:lnTo>
                    <a:pt x="66509" y="11544"/>
                  </a:lnTo>
                  <a:lnTo>
                    <a:pt x="62585" y="10579"/>
                  </a:lnTo>
                  <a:lnTo>
                    <a:pt x="61772" y="8458"/>
                  </a:lnTo>
                  <a:lnTo>
                    <a:pt x="60083" y="3301"/>
                  </a:lnTo>
                  <a:lnTo>
                    <a:pt x="59131" y="965"/>
                  </a:lnTo>
                  <a:lnTo>
                    <a:pt x="58699" y="317"/>
                  </a:lnTo>
                  <a:lnTo>
                    <a:pt x="58407" y="0"/>
                  </a:lnTo>
                  <a:close/>
                </a:path>
                <a:path w="125095" h="77469">
                  <a:moveTo>
                    <a:pt x="10629" y="8216"/>
                  </a:moveTo>
                  <a:lnTo>
                    <a:pt x="10299" y="8381"/>
                  </a:lnTo>
                  <a:lnTo>
                    <a:pt x="9944" y="9016"/>
                  </a:lnTo>
                  <a:lnTo>
                    <a:pt x="8508" y="12903"/>
                  </a:lnTo>
                  <a:lnTo>
                    <a:pt x="7658" y="15786"/>
                  </a:lnTo>
                  <a:lnTo>
                    <a:pt x="4838" y="16649"/>
                  </a:lnTo>
                  <a:lnTo>
                    <a:pt x="1015" y="17945"/>
                  </a:lnTo>
                  <a:lnTo>
                    <a:pt x="520" y="18072"/>
                  </a:lnTo>
                  <a:lnTo>
                    <a:pt x="368" y="18364"/>
                  </a:lnTo>
                  <a:lnTo>
                    <a:pt x="165" y="18681"/>
                  </a:lnTo>
                  <a:lnTo>
                    <a:pt x="0" y="19011"/>
                  </a:lnTo>
                  <a:lnTo>
                    <a:pt x="241" y="19824"/>
                  </a:lnTo>
                  <a:lnTo>
                    <a:pt x="1015" y="20548"/>
                  </a:lnTo>
                  <a:lnTo>
                    <a:pt x="2362" y="21424"/>
                  </a:lnTo>
                  <a:lnTo>
                    <a:pt x="4190" y="22567"/>
                  </a:lnTo>
                  <a:lnTo>
                    <a:pt x="6362" y="23875"/>
                  </a:lnTo>
                  <a:lnTo>
                    <a:pt x="6292" y="24701"/>
                  </a:lnTo>
                  <a:lnTo>
                    <a:pt x="6197" y="30124"/>
                  </a:lnTo>
                  <a:lnTo>
                    <a:pt x="6451" y="31127"/>
                  </a:lnTo>
                  <a:lnTo>
                    <a:pt x="6553" y="31622"/>
                  </a:lnTo>
                  <a:lnTo>
                    <a:pt x="6743" y="31788"/>
                  </a:lnTo>
                  <a:lnTo>
                    <a:pt x="7023" y="31965"/>
                  </a:lnTo>
                  <a:lnTo>
                    <a:pt x="7480" y="32016"/>
                  </a:lnTo>
                  <a:lnTo>
                    <a:pt x="8000" y="31711"/>
                  </a:lnTo>
                  <a:lnTo>
                    <a:pt x="8508" y="31445"/>
                  </a:lnTo>
                  <a:lnTo>
                    <a:pt x="11747" y="29121"/>
                  </a:lnTo>
                  <a:lnTo>
                    <a:pt x="13906" y="27825"/>
                  </a:lnTo>
                  <a:lnTo>
                    <a:pt x="22355" y="27825"/>
                  </a:lnTo>
                  <a:lnTo>
                    <a:pt x="21081" y="24701"/>
                  </a:lnTo>
                  <a:lnTo>
                    <a:pt x="20180" y="21882"/>
                  </a:lnTo>
                  <a:lnTo>
                    <a:pt x="21831" y="19824"/>
                  </a:lnTo>
                  <a:lnTo>
                    <a:pt x="24282" y="16903"/>
                  </a:lnTo>
                  <a:lnTo>
                    <a:pt x="24828" y="15963"/>
                  </a:lnTo>
                  <a:lnTo>
                    <a:pt x="24752" y="14795"/>
                  </a:lnTo>
                  <a:lnTo>
                    <a:pt x="24321" y="14630"/>
                  </a:lnTo>
                  <a:lnTo>
                    <a:pt x="16065" y="14630"/>
                  </a:lnTo>
                  <a:lnTo>
                    <a:pt x="12725" y="10198"/>
                  </a:lnTo>
                  <a:lnTo>
                    <a:pt x="11709" y="8813"/>
                  </a:lnTo>
                  <a:lnTo>
                    <a:pt x="11252" y="8267"/>
                  </a:lnTo>
                  <a:lnTo>
                    <a:pt x="10629" y="8216"/>
                  </a:lnTo>
                  <a:close/>
                </a:path>
                <a:path w="125095" h="77469">
                  <a:moveTo>
                    <a:pt x="22355" y="27825"/>
                  </a:moveTo>
                  <a:lnTo>
                    <a:pt x="13906" y="27825"/>
                  </a:lnTo>
                  <a:lnTo>
                    <a:pt x="15836" y="28295"/>
                  </a:lnTo>
                  <a:lnTo>
                    <a:pt x="19913" y="29578"/>
                  </a:lnTo>
                  <a:lnTo>
                    <a:pt x="20866" y="29832"/>
                  </a:lnTo>
                  <a:lnTo>
                    <a:pt x="22123" y="29921"/>
                  </a:lnTo>
                  <a:lnTo>
                    <a:pt x="22440" y="29781"/>
                  </a:lnTo>
                  <a:lnTo>
                    <a:pt x="22834" y="29222"/>
                  </a:lnTo>
                  <a:lnTo>
                    <a:pt x="22547" y="28295"/>
                  </a:lnTo>
                  <a:lnTo>
                    <a:pt x="22355" y="27825"/>
                  </a:lnTo>
                  <a:close/>
                </a:path>
                <a:path w="125095" h="77469">
                  <a:moveTo>
                    <a:pt x="23177" y="14376"/>
                  </a:moveTo>
                  <a:lnTo>
                    <a:pt x="16065" y="14630"/>
                  </a:lnTo>
                  <a:lnTo>
                    <a:pt x="24321" y="14630"/>
                  </a:lnTo>
                  <a:lnTo>
                    <a:pt x="23812" y="14401"/>
                  </a:lnTo>
                  <a:lnTo>
                    <a:pt x="23177" y="14376"/>
                  </a:lnTo>
                  <a:close/>
                </a:path>
              </a:pathLst>
            </a:custGeom>
            <a:solidFill>
              <a:srgbClr val="F67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</p:grpSp>
      <p:grpSp>
        <p:nvGrpSpPr>
          <p:cNvPr id="142" name="Group 160"/>
          <p:cNvGrpSpPr>
            <a:grpSpLocks/>
          </p:cNvGrpSpPr>
          <p:nvPr/>
        </p:nvGrpSpPr>
        <p:grpSpPr bwMode="auto">
          <a:xfrm>
            <a:off x="3562351" y="2425303"/>
            <a:ext cx="293687" cy="232172"/>
            <a:chOff x="5022901" y="1493501"/>
            <a:chExt cx="292130" cy="309790"/>
          </a:xfrm>
        </p:grpSpPr>
        <p:sp>
          <p:nvSpPr>
            <p:cNvPr id="143" name="object 15"/>
            <p:cNvSpPr>
              <a:spLocks/>
            </p:cNvSpPr>
            <p:nvPr/>
          </p:nvSpPr>
          <p:spPr bwMode="auto">
            <a:xfrm>
              <a:off x="5022901" y="1493501"/>
              <a:ext cx="292130" cy="309790"/>
            </a:xfrm>
            <a:custGeom>
              <a:avLst/>
              <a:gdLst>
                <a:gd name="T0" fmla="*/ 213481 w 341629"/>
                <a:gd name="T1" fmla="*/ 254584 h 341630"/>
                <a:gd name="T2" fmla="*/ 0 w 341629"/>
                <a:gd name="T3" fmla="*/ 254584 h 341630"/>
                <a:gd name="T4" fmla="*/ 0 w 341629"/>
                <a:gd name="T5" fmla="*/ 0 h 341630"/>
                <a:gd name="T6" fmla="*/ 213481 w 341629"/>
                <a:gd name="T7" fmla="*/ 0 h 341630"/>
                <a:gd name="T8" fmla="*/ 213481 w 341629"/>
                <a:gd name="T9" fmla="*/ 254584 h 3416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1629" h="341630">
                  <a:moveTo>
                    <a:pt x="341426" y="341426"/>
                  </a:moveTo>
                  <a:lnTo>
                    <a:pt x="0" y="341426"/>
                  </a:lnTo>
                  <a:lnTo>
                    <a:pt x="0" y="0"/>
                  </a:lnTo>
                  <a:lnTo>
                    <a:pt x="341426" y="0"/>
                  </a:lnTo>
                  <a:lnTo>
                    <a:pt x="341426" y="341426"/>
                  </a:lnTo>
                  <a:close/>
                </a:path>
              </a:pathLst>
            </a:custGeom>
            <a:solidFill>
              <a:srgbClr val="004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44" name="object 18"/>
            <p:cNvSpPr>
              <a:spLocks/>
            </p:cNvSpPr>
            <p:nvPr/>
          </p:nvSpPr>
          <p:spPr bwMode="auto">
            <a:xfrm>
              <a:off x="5078471" y="1559259"/>
              <a:ext cx="160183" cy="204416"/>
            </a:xfrm>
            <a:custGeom>
              <a:avLst/>
              <a:gdLst>
                <a:gd name="T0" fmla="*/ 20188 w 187325"/>
                <a:gd name="T1" fmla="*/ 144663 h 225425"/>
                <a:gd name="T2" fmla="*/ 29397 w 187325"/>
                <a:gd name="T3" fmla="*/ 154925 h 225425"/>
                <a:gd name="T4" fmla="*/ 21876 w 187325"/>
                <a:gd name="T5" fmla="*/ 131592 h 225425"/>
                <a:gd name="T6" fmla="*/ 17051 w 187325"/>
                <a:gd name="T7" fmla="*/ 119540 h 225425"/>
                <a:gd name="T8" fmla="*/ 11998 w 187325"/>
                <a:gd name="T9" fmla="*/ 108154 h 225425"/>
                <a:gd name="T10" fmla="*/ 0 w 187325"/>
                <a:gd name="T11" fmla="*/ 83893 h 225425"/>
                <a:gd name="T12" fmla="*/ 42003 w 187325"/>
                <a:gd name="T13" fmla="*/ 150788 h 225425"/>
                <a:gd name="T14" fmla="*/ 52276 w 187325"/>
                <a:gd name="T15" fmla="*/ 154925 h 225425"/>
                <a:gd name="T16" fmla="*/ 41556 w 187325"/>
                <a:gd name="T17" fmla="*/ 127511 h 225425"/>
                <a:gd name="T18" fmla="*/ 56209 w 187325"/>
                <a:gd name="T19" fmla="*/ 146745 h 225425"/>
                <a:gd name="T20" fmla="*/ 66131 w 187325"/>
                <a:gd name="T21" fmla="*/ 144216 h 225425"/>
                <a:gd name="T22" fmla="*/ 90382 w 187325"/>
                <a:gd name="T23" fmla="*/ 139045 h 225425"/>
                <a:gd name="T24" fmla="*/ 87628 w 187325"/>
                <a:gd name="T25" fmla="*/ 144216 h 225425"/>
                <a:gd name="T26" fmla="*/ 88404 w 187325"/>
                <a:gd name="T27" fmla="*/ 115484 h 225425"/>
                <a:gd name="T28" fmla="*/ 102237 w 187325"/>
                <a:gd name="T29" fmla="*/ 138951 h 225425"/>
                <a:gd name="T30" fmla="*/ 108453 w 187325"/>
                <a:gd name="T31" fmla="*/ 116151 h 225425"/>
                <a:gd name="T32" fmla="*/ 112291 w 187325"/>
                <a:gd name="T33" fmla="*/ 113951 h 225425"/>
                <a:gd name="T34" fmla="*/ 37004 w 187325"/>
                <a:gd name="T35" fmla="*/ 125039 h 225425"/>
                <a:gd name="T36" fmla="*/ 41556 w 187325"/>
                <a:gd name="T37" fmla="*/ 127511 h 225425"/>
                <a:gd name="T38" fmla="*/ 35948 w 187325"/>
                <a:gd name="T39" fmla="*/ 104007 h 225425"/>
                <a:gd name="T40" fmla="*/ 40632 w 187325"/>
                <a:gd name="T41" fmla="*/ 123675 h 225425"/>
                <a:gd name="T42" fmla="*/ 62891 w 187325"/>
                <a:gd name="T43" fmla="*/ 121119 h 225425"/>
                <a:gd name="T44" fmla="*/ 59636 w 187325"/>
                <a:gd name="T45" fmla="*/ 97757 h 225425"/>
                <a:gd name="T46" fmla="*/ 62105 w 187325"/>
                <a:gd name="T47" fmla="*/ 115408 h 225425"/>
                <a:gd name="T48" fmla="*/ 112275 w 187325"/>
                <a:gd name="T49" fmla="*/ 109755 h 225425"/>
                <a:gd name="T50" fmla="*/ 30228 w 187325"/>
                <a:gd name="T51" fmla="*/ 80001 h 225425"/>
                <a:gd name="T52" fmla="*/ 13181 w 187325"/>
                <a:gd name="T53" fmla="*/ 108154 h 225425"/>
                <a:gd name="T54" fmla="*/ 46839 w 187325"/>
                <a:gd name="T55" fmla="*/ 99424 h 225425"/>
                <a:gd name="T56" fmla="*/ 105629 w 187325"/>
                <a:gd name="T57" fmla="*/ 84168 h 225425"/>
                <a:gd name="T58" fmla="*/ 87357 w 187325"/>
                <a:gd name="T59" fmla="*/ 105692 h 225425"/>
                <a:gd name="T60" fmla="*/ 46898 w 187325"/>
                <a:gd name="T61" fmla="*/ 73552 h 225425"/>
                <a:gd name="T62" fmla="*/ 53290 w 187325"/>
                <a:gd name="T63" fmla="*/ 97757 h 225425"/>
                <a:gd name="T64" fmla="*/ 85818 w 187325"/>
                <a:gd name="T65" fmla="*/ 90958 h 225425"/>
                <a:gd name="T66" fmla="*/ 83204 w 187325"/>
                <a:gd name="T67" fmla="*/ 66194 h 225425"/>
                <a:gd name="T68" fmla="*/ 85747 w 187325"/>
                <a:gd name="T69" fmla="*/ 90276 h 225425"/>
                <a:gd name="T70" fmla="*/ 113449 w 187325"/>
                <a:gd name="T71" fmla="*/ 82946 h 225425"/>
                <a:gd name="T72" fmla="*/ 28762 w 187325"/>
                <a:gd name="T73" fmla="*/ 73845 h 225425"/>
                <a:gd name="T74" fmla="*/ 9408 w 187325"/>
                <a:gd name="T75" fmla="*/ 82223 h 225425"/>
                <a:gd name="T76" fmla="*/ 29706 w 187325"/>
                <a:gd name="T77" fmla="*/ 77805 h 225425"/>
                <a:gd name="T78" fmla="*/ 115391 w 187325"/>
                <a:gd name="T79" fmla="*/ 55900 h 225425"/>
                <a:gd name="T80" fmla="*/ 105724 w 187325"/>
                <a:gd name="T81" fmla="*/ 72197 h 225425"/>
                <a:gd name="T82" fmla="*/ 115391 w 187325"/>
                <a:gd name="T83" fmla="*/ 55900 h 225425"/>
                <a:gd name="T84" fmla="*/ 35807 w 187325"/>
                <a:gd name="T85" fmla="*/ 31650 h 225425"/>
                <a:gd name="T86" fmla="*/ 37766 w 187325"/>
                <a:gd name="T87" fmla="*/ 71052 h 225425"/>
                <a:gd name="T88" fmla="*/ 46898 w 187325"/>
                <a:gd name="T89" fmla="*/ 73552 h 225425"/>
                <a:gd name="T90" fmla="*/ 38180 w 187325"/>
                <a:gd name="T91" fmla="*/ 71052 h 225425"/>
                <a:gd name="T92" fmla="*/ 53021 w 187325"/>
                <a:gd name="T93" fmla="*/ 17054 h 225425"/>
                <a:gd name="T94" fmla="*/ 55085 w 187325"/>
                <a:gd name="T95" fmla="*/ 65133 h 225425"/>
                <a:gd name="T96" fmla="*/ 73945 w 187325"/>
                <a:gd name="T97" fmla="*/ 66194 h 225425"/>
                <a:gd name="T98" fmla="*/ 55085 w 187325"/>
                <a:gd name="T99" fmla="*/ 65133 h 225425"/>
                <a:gd name="T100" fmla="*/ 66379 w 187325"/>
                <a:gd name="T101" fmla="*/ 28464 h 225425"/>
                <a:gd name="T102" fmla="*/ 55101 w 187325"/>
                <a:gd name="T103" fmla="*/ 65237 h 225425"/>
                <a:gd name="T104" fmla="*/ 101582 w 187325"/>
                <a:gd name="T105" fmla="*/ 57723 h 225425"/>
                <a:gd name="T106" fmla="*/ 76754 w 187325"/>
                <a:gd name="T107" fmla="*/ 34918 h 225425"/>
                <a:gd name="T108" fmla="*/ 109015 w 187325"/>
                <a:gd name="T109" fmla="*/ 42833 h 225425"/>
                <a:gd name="T110" fmla="*/ 115398 w 187325"/>
                <a:gd name="T111" fmla="*/ 55815 h 225425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87325" h="225425">
                  <a:moveTo>
                    <a:pt x="0" y="112509"/>
                  </a:moveTo>
                  <a:lnTo>
                    <a:pt x="12029" y="140329"/>
                  </a:lnTo>
                  <a:lnTo>
                    <a:pt x="23188" y="166614"/>
                  </a:lnTo>
                  <a:lnTo>
                    <a:pt x="32287" y="194008"/>
                  </a:lnTo>
                  <a:lnTo>
                    <a:pt x="38138" y="225158"/>
                  </a:lnTo>
                  <a:lnTo>
                    <a:pt x="65725" y="213220"/>
                  </a:lnTo>
                  <a:lnTo>
                    <a:pt x="83607" y="207771"/>
                  </a:lnTo>
                  <a:lnTo>
                    <a:pt x="47015" y="207771"/>
                  </a:lnTo>
                  <a:lnTo>
                    <a:pt x="44302" y="199726"/>
                  </a:lnTo>
                  <a:lnTo>
                    <a:pt x="41387" y="191835"/>
                  </a:lnTo>
                  <a:lnTo>
                    <a:pt x="38126" y="183734"/>
                  </a:lnTo>
                  <a:lnTo>
                    <a:pt x="34988" y="176479"/>
                  </a:lnTo>
                  <a:lnTo>
                    <a:pt x="39038" y="175615"/>
                  </a:lnTo>
                  <a:lnTo>
                    <a:pt x="34594" y="175615"/>
                  </a:lnTo>
                  <a:lnTo>
                    <a:pt x="30900" y="167690"/>
                  </a:lnTo>
                  <a:lnTo>
                    <a:pt x="27270" y="160315"/>
                  </a:lnTo>
                  <a:lnTo>
                    <a:pt x="23393" y="152819"/>
                  </a:lnTo>
                  <a:lnTo>
                    <a:pt x="19392" y="145414"/>
                  </a:lnTo>
                  <a:lnTo>
                    <a:pt x="21081" y="145046"/>
                  </a:lnTo>
                  <a:lnTo>
                    <a:pt x="19189" y="145046"/>
                  </a:lnTo>
                  <a:lnTo>
                    <a:pt x="14462" y="136677"/>
                  </a:lnTo>
                  <a:lnTo>
                    <a:pt x="9771" y="128654"/>
                  </a:lnTo>
                  <a:lnTo>
                    <a:pt x="4914" y="120561"/>
                  </a:lnTo>
                  <a:lnTo>
                    <a:pt x="0" y="112509"/>
                  </a:lnTo>
                  <a:close/>
                </a:path>
                <a:path w="187325" h="225425">
                  <a:moveTo>
                    <a:pt x="66461" y="171005"/>
                  </a:moveTo>
                  <a:lnTo>
                    <a:pt x="60655" y="171005"/>
                  </a:lnTo>
                  <a:lnTo>
                    <a:pt x="73863" y="200545"/>
                  </a:lnTo>
                  <a:lnTo>
                    <a:pt x="67176" y="202221"/>
                  </a:lnTo>
                  <a:lnTo>
                    <a:pt x="60482" y="203987"/>
                  </a:lnTo>
                  <a:lnTo>
                    <a:pt x="53766" y="205839"/>
                  </a:lnTo>
                  <a:lnTo>
                    <a:pt x="47015" y="207771"/>
                  </a:lnTo>
                  <a:lnTo>
                    <a:pt x="83607" y="207771"/>
                  </a:lnTo>
                  <a:lnTo>
                    <a:pt x="92965" y="204920"/>
                  </a:lnTo>
                  <a:lnTo>
                    <a:pt x="112001" y="200317"/>
                  </a:lnTo>
                  <a:lnTo>
                    <a:pt x="74803" y="200317"/>
                  </a:lnTo>
                  <a:lnTo>
                    <a:pt x="66461" y="171005"/>
                  </a:lnTo>
                  <a:close/>
                </a:path>
                <a:path w="187325" h="225425">
                  <a:moveTo>
                    <a:pt x="100770" y="163550"/>
                  </a:moveTo>
                  <a:lnTo>
                    <a:pt x="95440" y="163550"/>
                  </a:lnTo>
                  <a:lnTo>
                    <a:pt x="104914" y="193598"/>
                  </a:lnTo>
                  <a:lnTo>
                    <a:pt x="89896" y="196800"/>
                  </a:lnTo>
                  <a:lnTo>
                    <a:pt x="74803" y="200317"/>
                  </a:lnTo>
                  <a:lnTo>
                    <a:pt x="112001" y="200317"/>
                  </a:lnTo>
                  <a:lnTo>
                    <a:pt x="140146" y="193408"/>
                  </a:lnTo>
                  <a:lnTo>
                    <a:pt x="105765" y="193408"/>
                  </a:lnTo>
                  <a:lnTo>
                    <a:pt x="100770" y="163550"/>
                  </a:lnTo>
                  <a:close/>
                </a:path>
                <a:path w="187325" h="225425">
                  <a:moveTo>
                    <a:pt x="141388" y="154876"/>
                  </a:moveTo>
                  <a:lnTo>
                    <a:pt x="136055" y="154876"/>
                  </a:lnTo>
                  <a:lnTo>
                    <a:pt x="144551" y="186474"/>
                  </a:lnTo>
                  <a:lnTo>
                    <a:pt x="125210" y="189726"/>
                  </a:lnTo>
                  <a:lnTo>
                    <a:pt x="115503" y="191508"/>
                  </a:lnTo>
                  <a:lnTo>
                    <a:pt x="105765" y="193408"/>
                  </a:lnTo>
                  <a:lnTo>
                    <a:pt x="140146" y="193408"/>
                  </a:lnTo>
                  <a:lnTo>
                    <a:pt x="146011" y="191960"/>
                  </a:lnTo>
                  <a:lnTo>
                    <a:pt x="163511" y="186347"/>
                  </a:lnTo>
                  <a:lnTo>
                    <a:pt x="145300" y="186347"/>
                  </a:lnTo>
                  <a:lnTo>
                    <a:pt x="141388" y="154876"/>
                  </a:lnTo>
                  <a:close/>
                </a:path>
                <a:path w="187325" h="225425">
                  <a:moveTo>
                    <a:pt x="179882" y="181368"/>
                  </a:moveTo>
                  <a:lnTo>
                    <a:pt x="162615" y="183734"/>
                  </a:lnTo>
                  <a:lnTo>
                    <a:pt x="145300" y="186347"/>
                  </a:lnTo>
                  <a:lnTo>
                    <a:pt x="163511" y="186347"/>
                  </a:lnTo>
                  <a:lnTo>
                    <a:pt x="179882" y="181368"/>
                  </a:lnTo>
                  <a:close/>
                </a:path>
                <a:path w="187325" h="225425">
                  <a:moveTo>
                    <a:pt x="179565" y="147192"/>
                  </a:moveTo>
                  <a:lnTo>
                    <a:pt x="171970" y="147192"/>
                  </a:lnTo>
                  <a:lnTo>
                    <a:pt x="173453" y="155770"/>
                  </a:lnTo>
                  <a:lnTo>
                    <a:pt x="175260" y="164342"/>
                  </a:lnTo>
                  <a:lnTo>
                    <a:pt x="177399" y="172883"/>
                  </a:lnTo>
                  <a:lnTo>
                    <a:pt x="179882" y="181368"/>
                  </a:lnTo>
                  <a:lnTo>
                    <a:pt x="179590" y="152819"/>
                  </a:lnTo>
                  <a:lnTo>
                    <a:pt x="179565" y="147192"/>
                  </a:lnTo>
                  <a:close/>
                </a:path>
                <a:path w="187325" h="225425">
                  <a:moveTo>
                    <a:pt x="57492" y="139484"/>
                  </a:moveTo>
                  <a:lnTo>
                    <a:pt x="46583" y="139484"/>
                  </a:lnTo>
                  <a:lnTo>
                    <a:pt x="59182" y="167690"/>
                  </a:lnTo>
                  <a:lnTo>
                    <a:pt x="34594" y="175615"/>
                  </a:lnTo>
                  <a:lnTo>
                    <a:pt x="39038" y="175615"/>
                  </a:lnTo>
                  <a:lnTo>
                    <a:pt x="60655" y="171005"/>
                  </a:lnTo>
                  <a:lnTo>
                    <a:pt x="66461" y="171005"/>
                  </a:lnTo>
                  <a:lnTo>
                    <a:pt x="66128" y="169837"/>
                  </a:lnTo>
                  <a:lnTo>
                    <a:pt x="84663" y="165861"/>
                  </a:lnTo>
                  <a:lnTo>
                    <a:pt x="64985" y="165861"/>
                  </a:lnTo>
                  <a:lnTo>
                    <a:pt x="57492" y="139484"/>
                  </a:lnTo>
                  <a:close/>
                </a:path>
                <a:path w="187325" h="225425">
                  <a:moveTo>
                    <a:pt x="95377" y="131102"/>
                  </a:moveTo>
                  <a:lnTo>
                    <a:pt x="85229" y="131102"/>
                  </a:lnTo>
                  <a:lnTo>
                    <a:pt x="93281" y="156730"/>
                  </a:lnTo>
                  <a:lnTo>
                    <a:pt x="64985" y="165861"/>
                  </a:lnTo>
                  <a:lnTo>
                    <a:pt x="84663" y="165861"/>
                  </a:lnTo>
                  <a:lnTo>
                    <a:pt x="95440" y="163550"/>
                  </a:lnTo>
                  <a:lnTo>
                    <a:pt x="100770" y="163550"/>
                  </a:lnTo>
                  <a:lnTo>
                    <a:pt x="100584" y="162432"/>
                  </a:lnTo>
                  <a:lnTo>
                    <a:pt x="136055" y="154876"/>
                  </a:lnTo>
                  <a:lnTo>
                    <a:pt x="141388" y="154876"/>
                  </a:lnTo>
                  <a:lnTo>
                    <a:pt x="99326" y="154774"/>
                  </a:lnTo>
                  <a:lnTo>
                    <a:pt x="95377" y="131102"/>
                  </a:lnTo>
                  <a:close/>
                </a:path>
                <a:path w="187325" h="225425">
                  <a:moveTo>
                    <a:pt x="137251" y="121983"/>
                  </a:moveTo>
                  <a:lnTo>
                    <a:pt x="127165" y="121983"/>
                  </a:lnTo>
                  <a:lnTo>
                    <a:pt x="133108" y="143929"/>
                  </a:lnTo>
                  <a:lnTo>
                    <a:pt x="99326" y="154774"/>
                  </a:lnTo>
                  <a:lnTo>
                    <a:pt x="141375" y="154774"/>
                  </a:lnTo>
                  <a:lnTo>
                    <a:pt x="141249" y="153758"/>
                  </a:lnTo>
                  <a:lnTo>
                    <a:pt x="171970" y="147192"/>
                  </a:lnTo>
                  <a:lnTo>
                    <a:pt x="179565" y="147192"/>
                  </a:lnTo>
                  <a:lnTo>
                    <a:pt x="179850" y="141744"/>
                  </a:lnTo>
                  <a:lnTo>
                    <a:pt x="139712" y="141744"/>
                  </a:lnTo>
                  <a:lnTo>
                    <a:pt x="137251" y="121983"/>
                  </a:lnTo>
                  <a:close/>
                </a:path>
                <a:path w="187325" h="225425">
                  <a:moveTo>
                    <a:pt x="48345" y="107289"/>
                  </a:moveTo>
                  <a:lnTo>
                    <a:pt x="32169" y="107289"/>
                  </a:lnTo>
                  <a:lnTo>
                    <a:pt x="45339" y="136677"/>
                  </a:lnTo>
                  <a:lnTo>
                    <a:pt x="19189" y="145046"/>
                  </a:lnTo>
                  <a:lnTo>
                    <a:pt x="21081" y="145046"/>
                  </a:lnTo>
                  <a:lnTo>
                    <a:pt x="46583" y="139484"/>
                  </a:lnTo>
                  <a:lnTo>
                    <a:pt x="57492" y="139484"/>
                  </a:lnTo>
                  <a:lnTo>
                    <a:pt x="56857" y="137248"/>
                  </a:lnTo>
                  <a:lnTo>
                    <a:pt x="74912" y="133337"/>
                  </a:lnTo>
                  <a:lnTo>
                    <a:pt x="55727" y="133337"/>
                  </a:lnTo>
                  <a:lnTo>
                    <a:pt x="48345" y="107289"/>
                  </a:lnTo>
                  <a:close/>
                </a:path>
                <a:path w="187325" h="225425">
                  <a:moveTo>
                    <a:pt x="181357" y="112877"/>
                  </a:moveTo>
                  <a:lnTo>
                    <a:pt x="168935" y="112877"/>
                  </a:lnTo>
                  <a:lnTo>
                    <a:pt x="169087" y="119100"/>
                  </a:lnTo>
                  <a:lnTo>
                    <a:pt x="169443" y="125475"/>
                  </a:lnTo>
                  <a:lnTo>
                    <a:pt x="170053" y="132003"/>
                  </a:lnTo>
                  <a:lnTo>
                    <a:pt x="139712" y="141744"/>
                  </a:lnTo>
                  <a:lnTo>
                    <a:pt x="179850" y="141744"/>
                  </a:lnTo>
                  <a:lnTo>
                    <a:pt x="181357" y="112877"/>
                  </a:lnTo>
                  <a:close/>
                </a:path>
                <a:path w="187325" h="225425">
                  <a:moveTo>
                    <a:pt x="89987" y="98640"/>
                  </a:moveTo>
                  <a:lnTo>
                    <a:pt x="75006" y="98640"/>
                  </a:lnTo>
                  <a:lnTo>
                    <a:pt x="83146" y="124498"/>
                  </a:lnTo>
                  <a:lnTo>
                    <a:pt x="55727" y="133337"/>
                  </a:lnTo>
                  <a:lnTo>
                    <a:pt x="74912" y="133337"/>
                  </a:lnTo>
                  <a:lnTo>
                    <a:pt x="85229" y="131102"/>
                  </a:lnTo>
                  <a:lnTo>
                    <a:pt x="95377" y="131102"/>
                  </a:lnTo>
                  <a:lnTo>
                    <a:pt x="95021" y="128968"/>
                  </a:lnTo>
                  <a:lnTo>
                    <a:pt x="127165" y="121983"/>
                  </a:lnTo>
                  <a:lnTo>
                    <a:pt x="137251" y="121983"/>
                  </a:lnTo>
                  <a:lnTo>
                    <a:pt x="137137" y="121069"/>
                  </a:lnTo>
                  <a:lnTo>
                    <a:pt x="93726" y="121069"/>
                  </a:lnTo>
                  <a:lnTo>
                    <a:pt x="89987" y="98640"/>
                  </a:lnTo>
                  <a:close/>
                </a:path>
                <a:path w="187325" h="225425">
                  <a:moveTo>
                    <a:pt x="133070" y="88772"/>
                  </a:moveTo>
                  <a:lnTo>
                    <a:pt x="118262" y="88772"/>
                  </a:lnTo>
                  <a:lnTo>
                    <a:pt x="124320" y="111239"/>
                  </a:lnTo>
                  <a:lnTo>
                    <a:pt x="93726" y="121069"/>
                  </a:lnTo>
                  <a:lnTo>
                    <a:pt x="137137" y="121069"/>
                  </a:lnTo>
                  <a:lnTo>
                    <a:pt x="136982" y="119824"/>
                  </a:lnTo>
                  <a:lnTo>
                    <a:pt x="168935" y="112877"/>
                  </a:lnTo>
                  <a:lnTo>
                    <a:pt x="181357" y="112877"/>
                  </a:lnTo>
                  <a:lnTo>
                    <a:pt x="181443" y="111239"/>
                  </a:lnTo>
                  <a:lnTo>
                    <a:pt x="181723" y="107645"/>
                  </a:lnTo>
                  <a:lnTo>
                    <a:pt x="135445" y="107645"/>
                  </a:lnTo>
                  <a:lnTo>
                    <a:pt x="133070" y="88772"/>
                  </a:lnTo>
                  <a:close/>
                </a:path>
                <a:path w="187325" h="225425">
                  <a:moveTo>
                    <a:pt x="45999" y="99034"/>
                  </a:moveTo>
                  <a:lnTo>
                    <a:pt x="43294" y="100241"/>
                  </a:lnTo>
                  <a:lnTo>
                    <a:pt x="0" y="112509"/>
                  </a:lnTo>
                  <a:lnTo>
                    <a:pt x="7223" y="111493"/>
                  </a:lnTo>
                  <a:lnTo>
                    <a:pt x="15046" y="110270"/>
                  </a:lnTo>
                  <a:lnTo>
                    <a:pt x="23388" y="108862"/>
                  </a:lnTo>
                  <a:lnTo>
                    <a:pt x="32169" y="107289"/>
                  </a:lnTo>
                  <a:lnTo>
                    <a:pt x="48345" y="107289"/>
                  </a:lnTo>
                  <a:lnTo>
                    <a:pt x="47510" y="104343"/>
                  </a:lnTo>
                  <a:lnTo>
                    <a:pt x="71221" y="99453"/>
                  </a:lnTo>
                  <a:lnTo>
                    <a:pt x="46126" y="99453"/>
                  </a:lnTo>
                  <a:lnTo>
                    <a:pt x="45999" y="99034"/>
                  </a:lnTo>
                  <a:close/>
                </a:path>
                <a:path w="187325" h="225425">
                  <a:moveTo>
                    <a:pt x="184548" y="74968"/>
                  </a:moveTo>
                  <a:lnTo>
                    <a:pt x="171132" y="74968"/>
                  </a:lnTo>
                  <a:lnTo>
                    <a:pt x="170103" y="81635"/>
                  </a:lnTo>
                  <a:lnTo>
                    <a:pt x="169413" y="88772"/>
                  </a:lnTo>
                  <a:lnTo>
                    <a:pt x="169087" y="96824"/>
                  </a:lnTo>
                  <a:lnTo>
                    <a:pt x="135445" y="107645"/>
                  </a:lnTo>
                  <a:lnTo>
                    <a:pt x="181723" y="107645"/>
                  </a:lnTo>
                  <a:lnTo>
                    <a:pt x="184429" y="76076"/>
                  </a:lnTo>
                  <a:lnTo>
                    <a:pt x="184548" y="74968"/>
                  </a:lnTo>
                  <a:close/>
                </a:path>
                <a:path w="187325" h="225425">
                  <a:moveTo>
                    <a:pt x="86829" y="0"/>
                  </a:moveTo>
                  <a:lnTo>
                    <a:pt x="73229" y="4214"/>
                  </a:lnTo>
                  <a:lnTo>
                    <a:pt x="63053" y="19130"/>
                  </a:lnTo>
                  <a:lnTo>
                    <a:pt x="57267" y="42446"/>
                  </a:lnTo>
                  <a:lnTo>
                    <a:pt x="56832" y="71856"/>
                  </a:lnTo>
                  <a:lnTo>
                    <a:pt x="57480" y="80035"/>
                  </a:lnTo>
                  <a:lnTo>
                    <a:pt x="58737" y="87934"/>
                  </a:lnTo>
                  <a:lnTo>
                    <a:pt x="60401" y="95288"/>
                  </a:lnTo>
                  <a:lnTo>
                    <a:pt x="60394" y="95465"/>
                  </a:lnTo>
                  <a:lnTo>
                    <a:pt x="46126" y="99453"/>
                  </a:lnTo>
                  <a:lnTo>
                    <a:pt x="71221" y="99453"/>
                  </a:lnTo>
                  <a:lnTo>
                    <a:pt x="75006" y="98640"/>
                  </a:lnTo>
                  <a:lnTo>
                    <a:pt x="89987" y="98640"/>
                  </a:lnTo>
                  <a:lnTo>
                    <a:pt x="89458" y="95465"/>
                  </a:lnTo>
                  <a:lnTo>
                    <a:pt x="90247" y="95288"/>
                  </a:lnTo>
                  <a:lnTo>
                    <a:pt x="61061" y="95288"/>
                  </a:lnTo>
                  <a:lnTo>
                    <a:pt x="60543" y="67105"/>
                  </a:lnTo>
                  <a:lnTo>
                    <a:pt x="64809" y="44121"/>
                  </a:lnTo>
                  <a:lnTo>
                    <a:pt x="73136" y="28617"/>
                  </a:lnTo>
                  <a:lnTo>
                    <a:pt x="84797" y="22872"/>
                  </a:lnTo>
                  <a:lnTo>
                    <a:pt x="112595" y="22872"/>
                  </a:lnTo>
                  <a:lnTo>
                    <a:pt x="100707" y="7143"/>
                  </a:lnTo>
                  <a:lnTo>
                    <a:pt x="86829" y="0"/>
                  </a:lnTo>
                  <a:close/>
                </a:path>
                <a:path w="187325" h="225425">
                  <a:moveTo>
                    <a:pt x="88099" y="87350"/>
                  </a:moveTo>
                  <a:lnTo>
                    <a:pt x="87020" y="87845"/>
                  </a:lnTo>
                  <a:lnTo>
                    <a:pt x="61061" y="95288"/>
                  </a:lnTo>
                  <a:lnTo>
                    <a:pt x="90247" y="95288"/>
                  </a:lnTo>
                  <a:lnTo>
                    <a:pt x="118262" y="88772"/>
                  </a:lnTo>
                  <a:lnTo>
                    <a:pt x="133070" y="88772"/>
                  </a:lnTo>
                  <a:lnTo>
                    <a:pt x="132908" y="87490"/>
                  </a:lnTo>
                  <a:lnTo>
                    <a:pt x="88125" y="87490"/>
                  </a:lnTo>
                  <a:lnTo>
                    <a:pt x="88099" y="87350"/>
                  </a:lnTo>
                  <a:close/>
                </a:path>
                <a:path w="187325" h="225425">
                  <a:moveTo>
                    <a:pt x="112595" y="22872"/>
                  </a:moveTo>
                  <a:lnTo>
                    <a:pt x="84797" y="22872"/>
                  </a:lnTo>
                  <a:lnTo>
                    <a:pt x="95799" y="26880"/>
                  </a:lnTo>
                  <a:lnTo>
                    <a:pt x="106162" y="38173"/>
                  </a:lnTo>
                  <a:lnTo>
                    <a:pt x="115130" y="55366"/>
                  </a:lnTo>
                  <a:lnTo>
                    <a:pt x="121945" y="77076"/>
                  </a:lnTo>
                  <a:lnTo>
                    <a:pt x="105144" y="82383"/>
                  </a:lnTo>
                  <a:lnTo>
                    <a:pt x="88125" y="87490"/>
                  </a:lnTo>
                  <a:lnTo>
                    <a:pt x="132908" y="87490"/>
                  </a:lnTo>
                  <a:lnTo>
                    <a:pt x="132626" y="85242"/>
                  </a:lnTo>
                  <a:lnTo>
                    <a:pt x="153093" y="79957"/>
                  </a:lnTo>
                  <a:lnTo>
                    <a:pt x="162463" y="77411"/>
                  </a:lnTo>
                  <a:lnTo>
                    <a:pt x="171132" y="74968"/>
                  </a:lnTo>
                  <a:lnTo>
                    <a:pt x="184548" y="74968"/>
                  </a:lnTo>
                  <a:lnTo>
                    <a:pt x="128574" y="74853"/>
                  </a:lnTo>
                  <a:lnTo>
                    <a:pt x="122755" y="46829"/>
                  </a:lnTo>
                  <a:lnTo>
                    <a:pt x="113074" y="23506"/>
                  </a:lnTo>
                  <a:lnTo>
                    <a:pt x="112595" y="22872"/>
                  </a:lnTo>
                  <a:close/>
                </a:path>
                <a:path w="187325" h="225425">
                  <a:moveTo>
                    <a:pt x="187071" y="51346"/>
                  </a:moveTo>
                  <a:lnTo>
                    <a:pt x="174351" y="57444"/>
                  </a:lnTo>
                  <a:lnTo>
                    <a:pt x="160175" y="63404"/>
                  </a:lnTo>
                  <a:lnTo>
                    <a:pt x="144822" y="69212"/>
                  </a:lnTo>
                  <a:lnTo>
                    <a:pt x="128574" y="74853"/>
                  </a:lnTo>
                  <a:lnTo>
                    <a:pt x="184560" y="74853"/>
                  </a:lnTo>
                  <a:lnTo>
                    <a:pt x="187071" y="51346"/>
                  </a:lnTo>
                  <a:close/>
                </a:path>
              </a:pathLst>
            </a:custGeom>
            <a:solidFill>
              <a:srgbClr val="96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45" name="object 19"/>
            <p:cNvSpPr>
              <a:spLocks/>
            </p:cNvSpPr>
            <p:nvPr/>
          </p:nvSpPr>
          <p:spPr bwMode="auto">
            <a:xfrm>
              <a:off x="5152611" y="1528407"/>
              <a:ext cx="106970" cy="70250"/>
            </a:xfrm>
            <a:custGeom>
              <a:avLst/>
              <a:gdLst>
                <a:gd name="T0" fmla="*/ 50980 w 125095"/>
                <a:gd name="T1" fmla="*/ 23277 h 77469"/>
                <a:gd name="T2" fmla="*/ 50829 w 125095"/>
                <a:gd name="T3" fmla="*/ 27141 h 77469"/>
                <a:gd name="T4" fmla="*/ 52711 w 125095"/>
                <a:gd name="T5" fmla="*/ 35342 h 77469"/>
                <a:gd name="T6" fmla="*/ 46533 w 125095"/>
                <a:gd name="T7" fmla="*/ 42200 h 77469"/>
                <a:gd name="T8" fmla="*/ 46143 w 125095"/>
                <a:gd name="T9" fmla="*/ 44083 h 77469"/>
                <a:gd name="T10" fmla="*/ 60001 w 125095"/>
                <a:gd name="T11" fmla="*/ 54339 h 77469"/>
                <a:gd name="T12" fmla="*/ 62011 w 125095"/>
                <a:gd name="T13" fmla="*/ 57503 h 77469"/>
                <a:gd name="T14" fmla="*/ 63051 w 125095"/>
                <a:gd name="T15" fmla="*/ 57237 h 77469"/>
                <a:gd name="T16" fmla="*/ 64440 w 125095"/>
                <a:gd name="T17" fmla="*/ 54235 h 77469"/>
                <a:gd name="T18" fmla="*/ 67331 w 125095"/>
                <a:gd name="T19" fmla="*/ 46811 h 77469"/>
                <a:gd name="T20" fmla="*/ 77114 w 125095"/>
                <a:gd name="T21" fmla="*/ 44841 h 77469"/>
                <a:gd name="T22" fmla="*/ 77985 w 125095"/>
                <a:gd name="T23" fmla="*/ 42804 h 77469"/>
                <a:gd name="T24" fmla="*/ 70919 w 125095"/>
                <a:gd name="T25" fmla="*/ 30436 h 77469"/>
                <a:gd name="T26" fmla="*/ 57960 w 125095"/>
                <a:gd name="T27" fmla="*/ 26034 h 77469"/>
                <a:gd name="T28" fmla="*/ 52393 w 125095"/>
                <a:gd name="T29" fmla="*/ 23088 h 77469"/>
                <a:gd name="T30" fmla="*/ 69943 w 125095"/>
                <a:gd name="T31" fmla="*/ 22416 h 77469"/>
                <a:gd name="T32" fmla="*/ 65647 w 125095"/>
                <a:gd name="T33" fmla="*/ 24916 h 77469"/>
                <a:gd name="T34" fmla="*/ 71286 w 125095"/>
                <a:gd name="T35" fmla="*/ 27492 h 77469"/>
                <a:gd name="T36" fmla="*/ 71515 w 125095"/>
                <a:gd name="T37" fmla="*/ 22804 h 77469"/>
                <a:gd name="T38" fmla="*/ 33661 w 125095"/>
                <a:gd name="T39" fmla="*/ 20739 h 77469"/>
                <a:gd name="T40" fmla="*/ 39211 w 125095"/>
                <a:gd name="T41" fmla="*/ 24669 h 77469"/>
                <a:gd name="T42" fmla="*/ 40917 w 125095"/>
                <a:gd name="T43" fmla="*/ 24669 h 77469"/>
                <a:gd name="T44" fmla="*/ 36020 w 125095"/>
                <a:gd name="T45" fmla="*/ 37 h 77469"/>
                <a:gd name="T46" fmla="*/ 33232 w 125095"/>
                <a:gd name="T47" fmla="*/ 4109 h 77469"/>
                <a:gd name="T48" fmla="*/ 24466 w 125095"/>
                <a:gd name="T49" fmla="*/ 9309 h 77469"/>
                <a:gd name="T50" fmla="*/ 26856 w 125095"/>
                <a:gd name="T51" fmla="*/ 12642 h 77469"/>
                <a:gd name="T52" fmla="*/ 26461 w 125095"/>
                <a:gd name="T53" fmla="*/ 20739 h 77469"/>
                <a:gd name="T54" fmla="*/ 26785 w 125095"/>
                <a:gd name="T55" fmla="*/ 22974 h 77469"/>
                <a:gd name="T56" fmla="*/ 28087 w 125095"/>
                <a:gd name="T57" fmla="*/ 22842 h 77469"/>
                <a:gd name="T58" fmla="*/ 33661 w 125095"/>
                <a:gd name="T59" fmla="*/ 20739 h 77469"/>
                <a:gd name="T60" fmla="*/ 40673 w 125095"/>
                <a:gd name="T61" fmla="*/ 16354 h 77469"/>
                <a:gd name="T62" fmla="*/ 46518 w 125095"/>
                <a:gd name="T63" fmla="*/ 11099 h 77469"/>
                <a:gd name="T64" fmla="*/ 45914 w 125095"/>
                <a:gd name="T65" fmla="*/ 9972 h 77469"/>
                <a:gd name="T66" fmla="*/ 41587 w 125095"/>
                <a:gd name="T67" fmla="*/ 8608 h 77469"/>
                <a:gd name="T68" fmla="*/ 37568 w 125095"/>
                <a:gd name="T69" fmla="*/ 2461 h 77469"/>
                <a:gd name="T70" fmla="*/ 36520 w 125095"/>
                <a:gd name="T71" fmla="*/ 0 h 77469"/>
                <a:gd name="T72" fmla="*/ 6218 w 125095"/>
                <a:gd name="T73" fmla="*/ 6723 h 77469"/>
                <a:gd name="T74" fmla="*/ 3025 w 125095"/>
                <a:gd name="T75" fmla="*/ 12415 h 77469"/>
                <a:gd name="T76" fmla="*/ 230 w 125095"/>
                <a:gd name="T77" fmla="*/ 13694 h 77469"/>
                <a:gd name="T78" fmla="*/ 150 w 125095"/>
                <a:gd name="T79" fmla="*/ 14783 h 77469"/>
                <a:gd name="T80" fmla="*/ 2620 w 125095"/>
                <a:gd name="T81" fmla="*/ 16828 h 77469"/>
                <a:gd name="T82" fmla="*/ 3875 w 125095"/>
                <a:gd name="T83" fmla="*/ 22463 h 77469"/>
                <a:gd name="T84" fmla="*/ 4217 w 125095"/>
                <a:gd name="T85" fmla="*/ 23704 h 77469"/>
                <a:gd name="T86" fmla="*/ 5002 w 125095"/>
                <a:gd name="T87" fmla="*/ 23646 h 77469"/>
                <a:gd name="T88" fmla="*/ 8695 w 125095"/>
                <a:gd name="T89" fmla="*/ 20749 h 77469"/>
                <a:gd name="T90" fmla="*/ 12618 w 125095"/>
                <a:gd name="T91" fmla="*/ 16317 h 77469"/>
                <a:gd name="T92" fmla="*/ 15525 w 125095"/>
                <a:gd name="T93" fmla="*/ 11903 h 77469"/>
                <a:gd name="T94" fmla="*/ 10045 w 125095"/>
                <a:gd name="T95" fmla="*/ 10910 h 77469"/>
                <a:gd name="T96" fmla="*/ 7036 w 125095"/>
                <a:gd name="T97" fmla="*/ 6165 h 77469"/>
                <a:gd name="T98" fmla="*/ 8695 w 125095"/>
                <a:gd name="T99" fmla="*/ 20749 h 77469"/>
                <a:gd name="T100" fmla="*/ 13047 w 125095"/>
                <a:gd name="T101" fmla="*/ 22245 h 77469"/>
                <a:gd name="T102" fmla="*/ 14278 w 125095"/>
                <a:gd name="T103" fmla="*/ 21791 h 77469"/>
                <a:gd name="T104" fmla="*/ 14492 w 125095"/>
                <a:gd name="T105" fmla="*/ 10719 h 77469"/>
                <a:gd name="T106" fmla="*/ 14889 w 125095"/>
                <a:gd name="T107" fmla="*/ 10738 h 7746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25095" h="77469">
                  <a:moveTo>
                    <a:pt x="82867" y="30708"/>
                  </a:moveTo>
                  <a:lnTo>
                    <a:pt x="82194" y="30810"/>
                  </a:lnTo>
                  <a:lnTo>
                    <a:pt x="81533" y="31216"/>
                  </a:lnTo>
                  <a:lnTo>
                    <a:pt x="81221" y="31788"/>
                  </a:lnTo>
                  <a:lnTo>
                    <a:pt x="81146" y="35229"/>
                  </a:lnTo>
                  <a:lnTo>
                    <a:pt x="81292" y="36398"/>
                  </a:lnTo>
                  <a:lnTo>
                    <a:pt x="81800" y="38188"/>
                  </a:lnTo>
                  <a:lnTo>
                    <a:pt x="82778" y="42481"/>
                  </a:lnTo>
                  <a:lnTo>
                    <a:pt x="84302" y="47396"/>
                  </a:lnTo>
                  <a:lnTo>
                    <a:pt x="77419" y="53314"/>
                  </a:lnTo>
                  <a:lnTo>
                    <a:pt x="75133" y="55740"/>
                  </a:lnTo>
                  <a:lnTo>
                    <a:pt x="74421" y="56591"/>
                  </a:lnTo>
                  <a:lnTo>
                    <a:pt x="74053" y="57403"/>
                  </a:lnTo>
                  <a:lnTo>
                    <a:pt x="73812" y="58178"/>
                  </a:lnTo>
                  <a:lnTo>
                    <a:pt x="73798" y="59118"/>
                  </a:lnTo>
                  <a:lnTo>
                    <a:pt x="74040" y="59677"/>
                  </a:lnTo>
                  <a:lnTo>
                    <a:pt x="90144" y="63017"/>
                  </a:lnTo>
                  <a:lnTo>
                    <a:pt x="95961" y="72872"/>
                  </a:lnTo>
                  <a:lnTo>
                    <a:pt x="97993" y="75869"/>
                  </a:lnTo>
                  <a:lnTo>
                    <a:pt x="98590" y="76580"/>
                  </a:lnTo>
                  <a:lnTo>
                    <a:pt x="99174" y="77114"/>
                  </a:lnTo>
                  <a:lnTo>
                    <a:pt x="99682" y="77355"/>
                  </a:lnTo>
                  <a:lnTo>
                    <a:pt x="100304" y="77190"/>
                  </a:lnTo>
                  <a:lnTo>
                    <a:pt x="100837" y="76758"/>
                  </a:lnTo>
                  <a:lnTo>
                    <a:pt x="101536" y="75818"/>
                  </a:lnTo>
                  <a:lnTo>
                    <a:pt x="102273" y="74599"/>
                  </a:lnTo>
                  <a:lnTo>
                    <a:pt x="103060" y="72732"/>
                  </a:lnTo>
                  <a:lnTo>
                    <a:pt x="104813" y="68833"/>
                  </a:lnTo>
                  <a:lnTo>
                    <a:pt x="106171" y="65582"/>
                  </a:lnTo>
                  <a:lnTo>
                    <a:pt x="107683" y="62776"/>
                  </a:lnTo>
                  <a:lnTo>
                    <a:pt x="113410" y="61925"/>
                  </a:lnTo>
                  <a:lnTo>
                    <a:pt x="122008" y="60515"/>
                  </a:lnTo>
                  <a:lnTo>
                    <a:pt x="123329" y="60134"/>
                  </a:lnTo>
                  <a:lnTo>
                    <a:pt x="124167" y="59715"/>
                  </a:lnTo>
                  <a:lnTo>
                    <a:pt x="124701" y="59118"/>
                  </a:lnTo>
                  <a:lnTo>
                    <a:pt x="124723" y="57403"/>
                  </a:lnTo>
                  <a:lnTo>
                    <a:pt x="116865" y="50139"/>
                  </a:lnTo>
                  <a:lnTo>
                    <a:pt x="112648" y="46723"/>
                  </a:lnTo>
                  <a:lnTo>
                    <a:pt x="113423" y="40817"/>
                  </a:lnTo>
                  <a:lnTo>
                    <a:pt x="114009" y="36868"/>
                  </a:lnTo>
                  <a:lnTo>
                    <a:pt x="97497" y="36868"/>
                  </a:lnTo>
                  <a:lnTo>
                    <a:pt x="92697" y="34912"/>
                  </a:lnTo>
                  <a:lnTo>
                    <a:pt x="88353" y="33019"/>
                  </a:lnTo>
                  <a:lnTo>
                    <a:pt x="85051" y="31368"/>
                  </a:lnTo>
                  <a:lnTo>
                    <a:pt x="83794" y="30962"/>
                  </a:lnTo>
                  <a:lnTo>
                    <a:pt x="82867" y="30708"/>
                  </a:lnTo>
                  <a:close/>
                </a:path>
                <a:path w="125095" h="77469">
                  <a:moveTo>
                    <a:pt x="113791" y="30060"/>
                  </a:moveTo>
                  <a:lnTo>
                    <a:pt x="111861" y="30060"/>
                  </a:lnTo>
                  <a:lnTo>
                    <a:pt x="110528" y="30632"/>
                  </a:lnTo>
                  <a:lnTo>
                    <a:pt x="108838" y="31445"/>
                  </a:lnTo>
                  <a:lnTo>
                    <a:pt x="104990" y="33413"/>
                  </a:lnTo>
                  <a:lnTo>
                    <a:pt x="101333" y="35229"/>
                  </a:lnTo>
                  <a:lnTo>
                    <a:pt x="97497" y="36868"/>
                  </a:lnTo>
                  <a:lnTo>
                    <a:pt x="114009" y="36868"/>
                  </a:lnTo>
                  <a:lnTo>
                    <a:pt x="114652" y="33019"/>
                  </a:lnTo>
                  <a:lnTo>
                    <a:pt x="114571" y="30962"/>
                  </a:lnTo>
                  <a:lnTo>
                    <a:pt x="114376" y="30581"/>
                  </a:lnTo>
                  <a:lnTo>
                    <a:pt x="113791" y="30060"/>
                  </a:lnTo>
                  <a:close/>
                </a:path>
                <a:path w="125095" h="77469">
                  <a:moveTo>
                    <a:pt x="65318" y="27812"/>
                  </a:moveTo>
                  <a:lnTo>
                    <a:pt x="53835" y="27812"/>
                  </a:lnTo>
                  <a:lnTo>
                    <a:pt x="56464" y="29121"/>
                  </a:lnTo>
                  <a:lnTo>
                    <a:pt x="61340" y="32448"/>
                  </a:lnTo>
                  <a:lnTo>
                    <a:pt x="62711" y="33083"/>
                  </a:lnTo>
                  <a:lnTo>
                    <a:pt x="63525" y="33540"/>
                  </a:lnTo>
                  <a:lnTo>
                    <a:pt x="64782" y="33654"/>
                  </a:lnTo>
                  <a:lnTo>
                    <a:pt x="65439" y="33083"/>
                  </a:lnTo>
                  <a:lnTo>
                    <a:pt x="65318" y="27812"/>
                  </a:lnTo>
                  <a:close/>
                </a:path>
                <a:path w="125095" h="77469">
                  <a:moveTo>
                    <a:pt x="58407" y="0"/>
                  </a:moveTo>
                  <a:lnTo>
                    <a:pt x="57607" y="50"/>
                  </a:lnTo>
                  <a:lnTo>
                    <a:pt x="57099" y="368"/>
                  </a:lnTo>
                  <a:lnTo>
                    <a:pt x="55143" y="2616"/>
                  </a:lnTo>
                  <a:lnTo>
                    <a:pt x="53149" y="5511"/>
                  </a:lnTo>
                  <a:lnTo>
                    <a:pt x="50469" y="9029"/>
                  </a:lnTo>
                  <a:lnTo>
                    <a:pt x="38849" y="11810"/>
                  </a:lnTo>
                  <a:lnTo>
                    <a:pt x="39128" y="12484"/>
                  </a:lnTo>
                  <a:lnTo>
                    <a:pt x="39535" y="13144"/>
                  </a:lnTo>
                  <a:lnTo>
                    <a:pt x="40995" y="14884"/>
                  </a:lnTo>
                  <a:lnTo>
                    <a:pt x="42951" y="16954"/>
                  </a:lnTo>
                  <a:lnTo>
                    <a:pt x="45338" y="19418"/>
                  </a:lnTo>
                  <a:lnTo>
                    <a:pt x="43065" y="25666"/>
                  </a:lnTo>
                  <a:lnTo>
                    <a:pt x="42319" y="27812"/>
                  </a:lnTo>
                  <a:lnTo>
                    <a:pt x="42227" y="30098"/>
                  </a:lnTo>
                  <a:lnTo>
                    <a:pt x="42544" y="30632"/>
                  </a:lnTo>
                  <a:lnTo>
                    <a:pt x="42837" y="30810"/>
                  </a:lnTo>
                  <a:lnTo>
                    <a:pt x="43294" y="31000"/>
                  </a:lnTo>
                  <a:lnTo>
                    <a:pt x="43967" y="30873"/>
                  </a:lnTo>
                  <a:lnTo>
                    <a:pt x="44919" y="30632"/>
                  </a:lnTo>
                  <a:lnTo>
                    <a:pt x="47421" y="29717"/>
                  </a:lnTo>
                  <a:lnTo>
                    <a:pt x="50380" y="28816"/>
                  </a:lnTo>
                  <a:lnTo>
                    <a:pt x="53835" y="27812"/>
                  </a:lnTo>
                  <a:lnTo>
                    <a:pt x="65318" y="27812"/>
                  </a:lnTo>
                  <a:lnTo>
                    <a:pt x="65198" y="25666"/>
                  </a:lnTo>
                  <a:lnTo>
                    <a:pt x="65049" y="21932"/>
                  </a:lnTo>
                  <a:lnTo>
                    <a:pt x="68262" y="20091"/>
                  </a:lnTo>
                  <a:lnTo>
                    <a:pt x="70815" y="18351"/>
                  </a:lnTo>
                  <a:lnTo>
                    <a:pt x="74398" y="14884"/>
                  </a:lnTo>
                  <a:lnTo>
                    <a:pt x="74345" y="14249"/>
                  </a:lnTo>
                  <a:lnTo>
                    <a:pt x="74053" y="13931"/>
                  </a:lnTo>
                  <a:lnTo>
                    <a:pt x="73431" y="13373"/>
                  </a:lnTo>
                  <a:lnTo>
                    <a:pt x="72529" y="13144"/>
                  </a:lnTo>
                  <a:lnTo>
                    <a:pt x="69837" y="12293"/>
                  </a:lnTo>
                  <a:lnTo>
                    <a:pt x="66509" y="11544"/>
                  </a:lnTo>
                  <a:lnTo>
                    <a:pt x="62585" y="10579"/>
                  </a:lnTo>
                  <a:lnTo>
                    <a:pt x="61772" y="8458"/>
                  </a:lnTo>
                  <a:lnTo>
                    <a:pt x="60083" y="3301"/>
                  </a:lnTo>
                  <a:lnTo>
                    <a:pt x="59131" y="965"/>
                  </a:lnTo>
                  <a:lnTo>
                    <a:pt x="58699" y="317"/>
                  </a:lnTo>
                  <a:lnTo>
                    <a:pt x="58407" y="0"/>
                  </a:lnTo>
                  <a:close/>
                </a:path>
                <a:path w="125095" h="77469">
                  <a:moveTo>
                    <a:pt x="10629" y="8216"/>
                  </a:moveTo>
                  <a:lnTo>
                    <a:pt x="10299" y="8381"/>
                  </a:lnTo>
                  <a:lnTo>
                    <a:pt x="9944" y="9016"/>
                  </a:lnTo>
                  <a:lnTo>
                    <a:pt x="8508" y="12903"/>
                  </a:lnTo>
                  <a:lnTo>
                    <a:pt x="7658" y="15786"/>
                  </a:lnTo>
                  <a:lnTo>
                    <a:pt x="4838" y="16649"/>
                  </a:lnTo>
                  <a:lnTo>
                    <a:pt x="1015" y="17945"/>
                  </a:lnTo>
                  <a:lnTo>
                    <a:pt x="520" y="18072"/>
                  </a:lnTo>
                  <a:lnTo>
                    <a:pt x="368" y="18364"/>
                  </a:lnTo>
                  <a:lnTo>
                    <a:pt x="165" y="18681"/>
                  </a:lnTo>
                  <a:lnTo>
                    <a:pt x="0" y="19011"/>
                  </a:lnTo>
                  <a:lnTo>
                    <a:pt x="241" y="19824"/>
                  </a:lnTo>
                  <a:lnTo>
                    <a:pt x="1015" y="20548"/>
                  </a:lnTo>
                  <a:lnTo>
                    <a:pt x="2362" y="21424"/>
                  </a:lnTo>
                  <a:lnTo>
                    <a:pt x="4190" y="22567"/>
                  </a:lnTo>
                  <a:lnTo>
                    <a:pt x="6362" y="23875"/>
                  </a:lnTo>
                  <a:lnTo>
                    <a:pt x="6292" y="24701"/>
                  </a:lnTo>
                  <a:lnTo>
                    <a:pt x="6197" y="30124"/>
                  </a:lnTo>
                  <a:lnTo>
                    <a:pt x="6451" y="31127"/>
                  </a:lnTo>
                  <a:lnTo>
                    <a:pt x="6553" y="31622"/>
                  </a:lnTo>
                  <a:lnTo>
                    <a:pt x="6743" y="31788"/>
                  </a:lnTo>
                  <a:lnTo>
                    <a:pt x="7023" y="31965"/>
                  </a:lnTo>
                  <a:lnTo>
                    <a:pt x="7480" y="32016"/>
                  </a:lnTo>
                  <a:lnTo>
                    <a:pt x="8000" y="31711"/>
                  </a:lnTo>
                  <a:lnTo>
                    <a:pt x="8508" y="31445"/>
                  </a:lnTo>
                  <a:lnTo>
                    <a:pt x="11747" y="29121"/>
                  </a:lnTo>
                  <a:lnTo>
                    <a:pt x="13906" y="27825"/>
                  </a:lnTo>
                  <a:lnTo>
                    <a:pt x="22355" y="27825"/>
                  </a:lnTo>
                  <a:lnTo>
                    <a:pt x="21081" y="24701"/>
                  </a:lnTo>
                  <a:lnTo>
                    <a:pt x="20180" y="21882"/>
                  </a:lnTo>
                  <a:lnTo>
                    <a:pt x="21831" y="19824"/>
                  </a:lnTo>
                  <a:lnTo>
                    <a:pt x="24282" y="16903"/>
                  </a:lnTo>
                  <a:lnTo>
                    <a:pt x="24828" y="15963"/>
                  </a:lnTo>
                  <a:lnTo>
                    <a:pt x="24752" y="14795"/>
                  </a:lnTo>
                  <a:lnTo>
                    <a:pt x="24321" y="14630"/>
                  </a:lnTo>
                  <a:lnTo>
                    <a:pt x="16065" y="14630"/>
                  </a:lnTo>
                  <a:lnTo>
                    <a:pt x="12725" y="10198"/>
                  </a:lnTo>
                  <a:lnTo>
                    <a:pt x="11709" y="8813"/>
                  </a:lnTo>
                  <a:lnTo>
                    <a:pt x="11252" y="8267"/>
                  </a:lnTo>
                  <a:lnTo>
                    <a:pt x="10629" y="8216"/>
                  </a:lnTo>
                  <a:close/>
                </a:path>
                <a:path w="125095" h="77469">
                  <a:moveTo>
                    <a:pt x="22355" y="27825"/>
                  </a:moveTo>
                  <a:lnTo>
                    <a:pt x="13906" y="27825"/>
                  </a:lnTo>
                  <a:lnTo>
                    <a:pt x="15836" y="28295"/>
                  </a:lnTo>
                  <a:lnTo>
                    <a:pt x="19913" y="29578"/>
                  </a:lnTo>
                  <a:lnTo>
                    <a:pt x="20866" y="29832"/>
                  </a:lnTo>
                  <a:lnTo>
                    <a:pt x="22123" y="29921"/>
                  </a:lnTo>
                  <a:lnTo>
                    <a:pt x="22440" y="29781"/>
                  </a:lnTo>
                  <a:lnTo>
                    <a:pt x="22834" y="29222"/>
                  </a:lnTo>
                  <a:lnTo>
                    <a:pt x="22547" y="28295"/>
                  </a:lnTo>
                  <a:lnTo>
                    <a:pt x="22355" y="27825"/>
                  </a:lnTo>
                  <a:close/>
                </a:path>
                <a:path w="125095" h="77469">
                  <a:moveTo>
                    <a:pt x="23177" y="14376"/>
                  </a:moveTo>
                  <a:lnTo>
                    <a:pt x="16065" y="14630"/>
                  </a:lnTo>
                  <a:lnTo>
                    <a:pt x="24321" y="14630"/>
                  </a:lnTo>
                  <a:lnTo>
                    <a:pt x="23812" y="14401"/>
                  </a:lnTo>
                  <a:lnTo>
                    <a:pt x="23177" y="14376"/>
                  </a:lnTo>
                  <a:close/>
                </a:path>
              </a:pathLst>
            </a:custGeom>
            <a:solidFill>
              <a:srgbClr val="F67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</p:grpSp>
      <p:grpSp>
        <p:nvGrpSpPr>
          <p:cNvPr id="146" name="Group 164"/>
          <p:cNvGrpSpPr>
            <a:grpSpLocks/>
          </p:cNvGrpSpPr>
          <p:nvPr/>
        </p:nvGrpSpPr>
        <p:grpSpPr bwMode="auto">
          <a:xfrm>
            <a:off x="2097087" y="2847975"/>
            <a:ext cx="292100" cy="232172"/>
            <a:chOff x="5022901" y="1493501"/>
            <a:chExt cx="292130" cy="309790"/>
          </a:xfrm>
        </p:grpSpPr>
        <p:sp>
          <p:nvSpPr>
            <p:cNvPr id="147" name="object 15"/>
            <p:cNvSpPr>
              <a:spLocks/>
            </p:cNvSpPr>
            <p:nvPr/>
          </p:nvSpPr>
          <p:spPr bwMode="auto">
            <a:xfrm>
              <a:off x="5022901" y="1493501"/>
              <a:ext cx="292130" cy="309790"/>
            </a:xfrm>
            <a:custGeom>
              <a:avLst/>
              <a:gdLst>
                <a:gd name="T0" fmla="*/ 213481 w 341629"/>
                <a:gd name="T1" fmla="*/ 254584 h 341630"/>
                <a:gd name="T2" fmla="*/ 0 w 341629"/>
                <a:gd name="T3" fmla="*/ 254584 h 341630"/>
                <a:gd name="T4" fmla="*/ 0 w 341629"/>
                <a:gd name="T5" fmla="*/ 0 h 341630"/>
                <a:gd name="T6" fmla="*/ 213481 w 341629"/>
                <a:gd name="T7" fmla="*/ 0 h 341630"/>
                <a:gd name="T8" fmla="*/ 213481 w 341629"/>
                <a:gd name="T9" fmla="*/ 254584 h 3416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1629" h="341630">
                  <a:moveTo>
                    <a:pt x="341426" y="341426"/>
                  </a:moveTo>
                  <a:lnTo>
                    <a:pt x="0" y="341426"/>
                  </a:lnTo>
                  <a:lnTo>
                    <a:pt x="0" y="0"/>
                  </a:lnTo>
                  <a:lnTo>
                    <a:pt x="341426" y="0"/>
                  </a:lnTo>
                  <a:lnTo>
                    <a:pt x="341426" y="341426"/>
                  </a:lnTo>
                  <a:close/>
                </a:path>
              </a:pathLst>
            </a:custGeom>
            <a:solidFill>
              <a:srgbClr val="004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48" name="object 18"/>
            <p:cNvSpPr>
              <a:spLocks/>
            </p:cNvSpPr>
            <p:nvPr/>
          </p:nvSpPr>
          <p:spPr bwMode="auto">
            <a:xfrm>
              <a:off x="5078471" y="1559259"/>
              <a:ext cx="160183" cy="204416"/>
            </a:xfrm>
            <a:custGeom>
              <a:avLst/>
              <a:gdLst>
                <a:gd name="T0" fmla="*/ 20188 w 187325"/>
                <a:gd name="T1" fmla="*/ 144663 h 225425"/>
                <a:gd name="T2" fmla="*/ 29397 w 187325"/>
                <a:gd name="T3" fmla="*/ 154925 h 225425"/>
                <a:gd name="T4" fmla="*/ 21876 w 187325"/>
                <a:gd name="T5" fmla="*/ 131592 h 225425"/>
                <a:gd name="T6" fmla="*/ 17051 w 187325"/>
                <a:gd name="T7" fmla="*/ 119540 h 225425"/>
                <a:gd name="T8" fmla="*/ 11998 w 187325"/>
                <a:gd name="T9" fmla="*/ 108154 h 225425"/>
                <a:gd name="T10" fmla="*/ 0 w 187325"/>
                <a:gd name="T11" fmla="*/ 83893 h 225425"/>
                <a:gd name="T12" fmla="*/ 42003 w 187325"/>
                <a:gd name="T13" fmla="*/ 150788 h 225425"/>
                <a:gd name="T14" fmla="*/ 52276 w 187325"/>
                <a:gd name="T15" fmla="*/ 154925 h 225425"/>
                <a:gd name="T16" fmla="*/ 41556 w 187325"/>
                <a:gd name="T17" fmla="*/ 127511 h 225425"/>
                <a:gd name="T18" fmla="*/ 56209 w 187325"/>
                <a:gd name="T19" fmla="*/ 146745 h 225425"/>
                <a:gd name="T20" fmla="*/ 66131 w 187325"/>
                <a:gd name="T21" fmla="*/ 144216 h 225425"/>
                <a:gd name="T22" fmla="*/ 90382 w 187325"/>
                <a:gd name="T23" fmla="*/ 139045 h 225425"/>
                <a:gd name="T24" fmla="*/ 87628 w 187325"/>
                <a:gd name="T25" fmla="*/ 144216 h 225425"/>
                <a:gd name="T26" fmla="*/ 88404 w 187325"/>
                <a:gd name="T27" fmla="*/ 115484 h 225425"/>
                <a:gd name="T28" fmla="*/ 102237 w 187325"/>
                <a:gd name="T29" fmla="*/ 138951 h 225425"/>
                <a:gd name="T30" fmla="*/ 108453 w 187325"/>
                <a:gd name="T31" fmla="*/ 116151 h 225425"/>
                <a:gd name="T32" fmla="*/ 112291 w 187325"/>
                <a:gd name="T33" fmla="*/ 113951 h 225425"/>
                <a:gd name="T34" fmla="*/ 37004 w 187325"/>
                <a:gd name="T35" fmla="*/ 125039 h 225425"/>
                <a:gd name="T36" fmla="*/ 41556 w 187325"/>
                <a:gd name="T37" fmla="*/ 127511 h 225425"/>
                <a:gd name="T38" fmla="*/ 35948 w 187325"/>
                <a:gd name="T39" fmla="*/ 104007 h 225425"/>
                <a:gd name="T40" fmla="*/ 40632 w 187325"/>
                <a:gd name="T41" fmla="*/ 123675 h 225425"/>
                <a:gd name="T42" fmla="*/ 62891 w 187325"/>
                <a:gd name="T43" fmla="*/ 121119 h 225425"/>
                <a:gd name="T44" fmla="*/ 59636 w 187325"/>
                <a:gd name="T45" fmla="*/ 97757 h 225425"/>
                <a:gd name="T46" fmla="*/ 62105 w 187325"/>
                <a:gd name="T47" fmla="*/ 115408 h 225425"/>
                <a:gd name="T48" fmla="*/ 112275 w 187325"/>
                <a:gd name="T49" fmla="*/ 109755 h 225425"/>
                <a:gd name="T50" fmla="*/ 30228 w 187325"/>
                <a:gd name="T51" fmla="*/ 80001 h 225425"/>
                <a:gd name="T52" fmla="*/ 13181 w 187325"/>
                <a:gd name="T53" fmla="*/ 108154 h 225425"/>
                <a:gd name="T54" fmla="*/ 46839 w 187325"/>
                <a:gd name="T55" fmla="*/ 99424 h 225425"/>
                <a:gd name="T56" fmla="*/ 105629 w 187325"/>
                <a:gd name="T57" fmla="*/ 84168 h 225425"/>
                <a:gd name="T58" fmla="*/ 87357 w 187325"/>
                <a:gd name="T59" fmla="*/ 105692 h 225425"/>
                <a:gd name="T60" fmla="*/ 46898 w 187325"/>
                <a:gd name="T61" fmla="*/ 73552 h 225425"/>
                <a:gd name="T62" fmla="*/ 53290 w 187325"/>
                <a:gd name="T63" fmla="*/ 97757 h 225425"/>
                <a:gd name="T64" fmla="*/ 85818 w 187325"/>
                <a:gd name="T65" fmla="*/ 90958 h 225425"/>
                <a:gd name="T66" fmla="*/ 83204 w 187325"/>
                <a:gd name="T67" fmla="*/ 66194 h 225425"/>
                <a:gd name="T68" fmla="*/ 85747 w 187325"/>
                <a:gd name="T69" fmla="*/ 90276 h 225425"/>
                <a:gd name="T70" fmla="*/ 113449 w 187325"/>
                <a:gd name="T71" fmla="*/ 82946 h 225425"/>
                <a:gd name="T72" fmla="*/ 28762 w 187325"/>
                <a:gd name="T73" fmla="*/ 73845 h 225425"/>
                <a:gd name="T74" fmla="*/ 9408 w 187325"/>
                <a:gd name="T75" fmla="*/ 82223 h 225425"/>
                <a:gd name="T76" fmla="*/ 29706 w 187325"/>
                <a:gd name="T77" fmla="*/ 77805 h 225425"/>
                <a:gd name="T78" fmla="*/ 115391 w 187325"/>
                <a:gd name="T79" fmla="*/ 55900 h 225425"/>
                <a:gd name="T80" fmla="*/ 105724 w 187325"/>
                <a:gd name="T81" fmla="*/ 72197 h 225425"/>
                <a:gd name="T82" fmla="*/ 115391 w 187325"/>
                <a:gd name="T83" fmla="*/ 55900 h 225425"/>
                <a:gd name="T84" fmla="*/ 35807 w 187325"/>
                <a:gd name="T85" fmla="*/ 31650 h 225425"/>
                <a:gd name="T86" fmla="*/ 37766 w 187325"/>
                <a:gd name="T87" fmla="*/ 71052 h 225425"/>
                <a:gd name="T88" fmla="*/ 46898 w 187325"/>
                <a:gd name="T89" fmla="*/ 73552 h 225425"/>
                <a:gd name="T90" fmla="*/ 38180 w 187325"/>
                <a:gd name="T91" fmla="*/ 71052 h 225425"/>
                <a:gd name="T92" fmla="*/ 53021 w 187325"/>
                <a:gd name="T93" fmla="*/ 17054 h 225425"/>
                <a:gd name="T94" fmla="*/ 55085 w 187325"/>
                <a:gd name="T95" fmla="*/ 65133 h 225425"/>
                <a:gd name="T96" fmla="*/ 73945 w 187325"/>
                <a:gd name="T97" fmla="*/ 66194 h 225425"/>
                <a:gd name="T98" fmla="*/ 55085 w 187325"/>
                <a:gd name="T99" fmla="*/ 65133 h 225425"/>
                <a:gd name="T100" fmla="*/ 66379 w 187325"/>
                <a:gd name="T101" fmla="*/ 28464 h 225425"/>
                <a:gd name="T102" fmla="*/ 55101 w 187325"/>
                <a:gd name="T103" fmla="*/ 65237 h 225425"/>
                <a:gd name="T104" fmla="*/ 101582 w 187325"/>
                <a:gd name="T105" fmla="*/ 57723 h 225425"/>
                <a:gd name="T106" fmla="*/ 76754 w 187325"/>
                <a:gd name="T107" fmla="*/ 34918 h 225425"/>
                <a:gd name="T108" fmla="*/ 109015 w 187325"/>
                <a:gd name="T109" fmla="*/ 42833 h 225425"/>
                <a:gd name="T110" fmla="*/ 115398 w 187325"/>
                <a:gd name="T111" fmla="*/ 55815 h 225425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87325" h="225425">
                  <a:moveTo>
                    <a:pt x="0" y="112509"/>
                  </a:moveTo>
                  <a:lnTo>
                    <a:pt x="12029" y="140329"/>
                  </a:lnTo>
                  <a:lnTo>
                    <a:pt x="23188" y="166614"/>
                  </a:lnTo>
                  <a:lnTo>
                    <a:pt x="32287" y="194008"/>
                  </a:lnTo>
                  <a:lnTo>
                    <a:pt x="38138" y="225158"/>
                  </a:lnTo>
                  <a:lnTo>
                    <a:pt x="65725" y="213220"/>
                  </a:lnTo>
                  <a:lnTo>
                    <a:pt x="83607" y="207771"/>
                  </a:lnTo>
                  <a:lnTo>
                    <a:pt x="47015" y="207771"/>
                  </a:lnTo>
                  <a:lnTo>
                    <a:pt x="44302" y="199726"/>
                  </a:lnTo>
                  <a:lnTo>
                    <a:pt x="41387" y="191835"/>
                  </a:lnTo>
                  <a:lnTo>
                    <a:pt x="38126" y="183734"/>
                  </a:lnTo>
                  <a:lnTo>
                    <a:pt x="34988" y="176479"/>
                  </a:lnTo>
                  <a:lnTo>
                    <a:pt x="39038" y="175615"/>
                  </a:lnTo>
                  <a:lnTo>
                    <a:pt x="34594" y="175615"/>
                  </a:lnTo>
                  <a:lnTo>
                    <a:pt x="30900" y="167690"/>
                  </a:lnTo>
                  <a:lnTo>
                    <a:pt x="27270" y="160315"/>
                  </a:lnTo>
                  <a:lnTo>
                    <a:pt x="23393" y="152819"/>
                  </a:lnTo>
                  <a:lnTo>
                    <a:pt x="19392" y="145414"/>
                  </a:lnTo>
                  <a:lnTo>
                    <a:pt x="21081" y="145046"/>
                  </a:lnTo>
                  <a:lnTo>
                    <a:pt x="19189" y="145046"/>
                  </a:lnTo>
                  <a:lnTo>
                    <a:pt x="14462" y="136677"/>
                  </a:lnTo>
                  <a:lnTo>
                    <a:pt x="9771" y="128654"/>
                  </a:lnTo>
                  <a:lnTo>
                    <a:pt x="4914" y="120561"/>
                  </a:lnTo>
                  <a:lnTo>
                    <a:pt x="0" y="112509"/>
                  </a:lnTo>
                  <a:close/>
                </a:path>
                <a:path w="187325" h="225425">
                  <a:moveTo>
                    <a:pt x="66461" y="171005"/>
                  </a:moveTo>
                  <a:lnTo>
                    <a:pt x="60655" y="171005"/>
                  </a:lnTo>
                  <a:lnTo>
                    <a:pt x="73863" y="200545"/>
                  </a:lnTo>
                  <a:lnTo>
                    <a:pt x="67176" y="202221"/>
                  </a:lnTo>
                  <a:lnTo>
                    <a:pt x="60482" y="203987"/>
                  </a:lnTo>
                  <a:lnTo>
                    <a:pt x="53766" y="205839"/>
                  </a:lnTo>
                  <a:lnTo>
                    <a:pt x="47015" y="207771"/>
                  </a:lnTo>
                  <a:lnTo>
                    <a:pt x="83607" y="207771"/>
                  </a:lnTo>
                  <a:lnTo>
                    <a:pt x="92965" y="204920"/>
                  </a:lnTo>
                  <a:lnTo>
                    <a:pt x="112001" y="200317"/>
                  </a:lnTo>
                  <a:lnTo>
                    <a:pt x="74803" y="200317"/>
                  </a:lnTo>
                  <a:lnTo>
                    <a:pt x="66461" y="171005"/>
                  </a:lnTo>
                  <a:close/>
                </a:path>
                <a:path w="187325" h="225425">
                  <a:moveTo>
                    <a:pt x="100770" y="163550"/>
                  </a:moveTo>
                  <a:lnTo>
                    <a:pt x="95440" y="163550"/>
                  </a:lnTo>
                  <a:lnTo>
                    <a:pt x="104914" y="193598"/>
                  </a:lnTo>
                  <a:lnTo>
                    <a:pt x="89896" y="196800"/>
                  </a:lnTo>
                  <a:lnTo>
                    <a:pt x="74803" y="200317"/>
                  </a:lnTo>
                  <a:lnTo>
                    <a:pt x="112001" y="200317"/>
                  </a:lnTo>
                  <a:lnTo>
                    <a:pt x="140146" y="193408"/>
                  </a:lnTo>
                  <a:lnTo>
                    <a:pt x="105765" y="193408"/>
                  </a:lnTo>
                  <a:lnTo>
                    <a:pt x="100770" y="163550"/>
                  </a:lnTo>
                  <a:close/>
                </a:path>
                <a:path w="187325" h="225425">
                  <a:moveTo>
                    <a:pt x="141388" y="154876"/>
                  </a:moveTo>
                  <a:lnTo>
                    <a:pt x="136055" y="154876"/>
                  </a:lnTo>
                  <a:lnTo>
                    <a:pt x="144551" y="186474"/>
                  </a:lnTo>
                  <a:lnTo>
                    <a:pt x="125210" y="189726"/>
                  </a:lnTo>
                  <a:lnTo>
                    <a:pt x="115503" y="191508"/>
                  </a:lnTo>
                  <a:lnTo>
                    <a:pt x="105765" y="193408"/>
                  </a:lnTo>
                  <a:lnTo>
                    <a:pt x="140146" y="193408"/>
                  </a:lnTo>
                  <a:lnTo>
                    <a:pt x="146011" y="191960"/>
                  </a:lnTo>
                  <a:lnTo>
                    <a:pt x="163511" y="186347"/>
                  </a:lnTo>
                  <a:lnTo>
                    <a:pt x="145300" y="186347"/>
                  </a:lnTo>
                  <a:lnTo>
                    <a:pt x="141388" y="154876"/>
                  </a:lnTo>
                  <a:close/>
                </a:path>
                <a:path w="187325" h="225425">
                  <a:moveTo>
                    <a:pt x="179882" y="181368"/>
                  </a:moveTo>
                  <a:lnTo>
                    <a:pt x="162615" y="183734"/>
                  </a:lnTo>
                  <a:lnTo>
                    <a:pt x="145300" y="186347"/>
                  </a:lnTo>
                  <a:lnTo>
                    <a:pt x="163511" y="186347"/>
                  </a:lnTo>
                  <a:lnTo>
                    <a:pt x="179882" y="181368"/>
                  </a:lnTo>
                  <a:close/>
                </a:path>
                <a:path w="187325" h="225425">
                  <a:moveTo>
                    <a:pt x="179565" y="147192"/>
                  </a:moveTo>
                  <a:lnTo>
                    <a:pt x="171970" y="147192"/>
                  </a:lnTo>
                  <a:lnTo>
                    <a:pt x="173453" y="155770"/>
                  </a:lnTo>
                  <a:lnTo>
                    <a:pt x="175260" y="164342"/>
                  </a:lnTo>
                  <a:lnTo>
                    <a:pt x="177399" y="172883"/>
                  </a:lnTo>
                  <a:lnTo>
                    <a:pt x="179882" y="181368"/>
                  </a:lnTo>
                  <a:lnTo>
                    <a:pt x="179590" y="152819"/>
                  </a:lnTo>
                  <a:lnTo>
                    <a:pt x="179565" y="147192"/>
                  </a:lnTo>
                  <a:close/>
                </a:path>
                <a:path w="187325" h="225425">
                  <a:moveTo>
                    <a:pt x="57492" y="139484"/>
                  </a:moveTo>
                  <a:lnTo>
                    <a:pt x="46583" y="139484"/>
                  </a:lnTo>
                  <a:lnTo>
                    <a:pt x="59182" y="167690"/>
                  </a:lnTo>
                  <a:lnTo>
                    <a:pt x="34594" y="175615"/>
                  </a:lnTo>
                  <a:lnTo>
                    <a:pt x="39038" y="175615"/>
                  </a:lnTo>
                  <a:lnTo>
                    <a:pt x="60655" y="171005"/>
                  </a:lnTo>
                  <a:lnTo>
                    <a:pt x="66461" y="171005"/>
                  </a:lnTo>
                  <a:lnTo>
                    <a:pt x="66128" y="169837"/>
                  </a:lnTo>
                  <a:lnTo>
                    <a:pt x="84663" y="165861"/>
                  </a:lnTo>
                  <a:lnTo>
                    <a:pt x="64985" y="165861"/>
                  </a:lnTo>
                  <a:lnTo>
                    <a:pt x="57492" y="139484"/>
                  </a:lnTo>
                  <a:close/>
                </a:path>
                <a:path w="187325" h="225425">
                  <a:moveTo>
                    <a:pt x="95377" y="131102"/>
                  </a:moveTo>
                  <a:lnTo>
                    <a:pt x="85229" y="131102"/>
                  </a:lnTo>
                  <a:lnTo>
                    <a:pt x="93281" y="156730"/>
                  </a:lnTo>
                  <a:lnTo>
                    <a:pt x="64985" y="165861"/>
                  </a:lnTo>
                  <a:lnTo>
                    <a:pt x="84663" y="165861"/>
                  </a:lnTo>
                  <a:lnTo>
                    <a:pt x="95440" y="163550"/>
                  </a:lnTo>
                  <a:lnTo>
                    <a:pt x="100770" y="163550"/>
                  </a:lnTo>
                  <a:lnTo>
                    <a:pt x="100584" y="162432"/>
                  </a:lnTo>
                  <a:lnTo>
                    <a:pt x="136055" y="154876"/>
                  </a:lnTo>
                  <a:lnTo>
                    <a:pt x="141388" y="154876"/>
                  </a:lnTo>
                  <a:lnTo>
                    <a:pt x="99326" y="154774"/>
                  </a:lnTo>
                  <a:lnTo>
                    <a:pt x="95377" y="131102"/>
                  </a:lnTo>
                  <a:close/>
                </a:path>
                <a:path w="187325" h="225425">
                  <a:moveTo>
                    <a:pt x="137251" y="121983"/>
                  </a:moveTo>
                  <a:lnTo>
                    <a:pt x="127165" y="121983"/>
                  </a:lnTo>
                  <a:lnTo>
                    <a:pt x="133108" y="143929"/>
                  </a:lnTo>
                  <a:lnTo>
                    <a:pt x="99326" y="154774"/>
                  </a:lnTo>
                  <a:lnTo>
                    <a:pt x="141375" y="154774"/>
                  </a:lnTo>
                  <a:lnTo>
                    <a:pt x="141249" y="153758"/>
                  </a:lnTo>
                  <a:lnTo>
                    <a:pt x="171970" y="147192"/>
                  </a:lnTo>
                  <a:lnTo>
                    <a:pt x="179565" y="147192"/>
                  </a:lnTo>
                  <a:lnTo>
                    <a:pt x="179850" y="141744"/>
                  </a:lnTo>
                  <a:lnTo>
                    <a:pt x="139712" y="141744"/>
                  </a:lnTo>
                  <a:lnTo>
                    <a:pt x="137251" y="121983"/>
                  </a:lnTo>
                  <a:close/>
                </a:path>
                <a:path w="187325" h="225425">
                  <a:moveTo>
                    <a:pt x="48345" y="107289"/>
                  </a:moveTo>
                  <a:lnTo>
                    <a:pt x="32169" y="107289"/>
                  </a:lnTo>
                  <a:lnTo>
                    <a:pt x="45339" y="136677"/>
                  </a:lnTo>
                  <a:lnTo>
                    <a:pt x="19189" y="145046"/>
                  </a:lnTo>
                  <a:lnTo>
                    <a:pt x="21081" y="145046"/>
                  </a:lnTo>
                  <a:lnTo>
                    <a:pt x="46583" y="139484"/>
                  </a:lnTo>
                  <a:lnTo>
                    <a:pt x="57492" y="139484"/>
                  </a:lnTo>
                  <a:lnTo>
                    <a:pt x="56857" y="137248"/>
                  </a:lnTo>
                  <a:lnTo>
                    <a:pt x="74912" y="133337"/>
                  </a:lnTo>
                  <a:lnTo>
                    <a:pt x="55727" y="133337"/>
                  </a:lnTo>
                  <a:lnTo>
                    <a:pt x="48345" y="107289"/>
                  </a:lnTo>
                  <a:close/>
                </a:path>
                <a:path w="187325" h="225425">
                  <a:moveTo>
                    <a:pt x="181357" y="112877"/>
                  </a:moveTo>
                  <a:lnTo>
                    <a:pt x="168935" y="112877"/>
                  </a:lnTo>
                  <a:lnTo>
                    <a:pt x="169087" y="119100"/>
                  </a:lnTo>
                  <a:lnTo>
                    <a:pt x="169443" y="125475"/>
                  </a:lnTo>
                  <a:lnTo>
                    <a:pt x="170053" y="132003"/>
                  </a:lnTo>
                  <a:lnTo>
                    <a:pt x="139712" y="141744"/>
                  </a:lnTo>
                  <a:lnTo>
                    <a:pt x="179850" y="141744"/>
                  </a:lnTo>
                  <a:lnTo>
                    <a:pt x="181357" y="112877"/>
                  </a:lnTo>
                  <a:close/>
                </a:path>
                <a:path w="187325" h="225425">
                  <a:moveTo>
                    <a:pt x="89987" y="98640"/>
                  </a:moveTo>
                  <a:lnTo>
                    <a:pt x="75006" y="98640"/>
                  </a:lnTo>
                  <a:lnTo>
                    <a:pt x="83146" y="124498"/>
                  </a:lnTo>
                  <a:lnTo>
                    <a:pt x="55727" y="133337"/>
                  </a:lnTo>
                  <a:lnTo>
                    <a:pt x="74912" y="133337"/>
                  </a:lnTo>
                  <a:lnTo>
                    <a:pt x="85229" y="131102"/>
                  </a:lnTo>
                  <a:lnTo>
                    <a:pt x="95377" y="131102"/>
                  </a:lnTo>
                  <a:lnTo>
                    <a:pt x="95021" y="128968"/>
                  </a:lnTo>
                  <a:lnTo>
                    <a:pt x="127165" y="121983"/>
                  </a:lnTo>
                  <a:lnTo>
                    <a:pt x="137251" y="121983"/>
                  </a:lnTo>
                  <a:lnTo>
                    <a:pt x="137137" y="121069"/>
                  </a:lnTo>
                  <a:lnTo>
                    <a:pt x="93726" y="121069"/>
                  </a:lnTo>
                  <a:lnTo>
                    <a:pt x="89987" y="98640"/>
                  </a:lnTo>
                  <a:close/>
                </a:path>
                <a:path w="187325" h="225425">
                  <a:moveTo>
                    <a:pt x="133070" y="88772"/>
                  </a:moveTo>
                  <a:lnTo>
                    <a:pt x="118262" y="88772"/>
                  </a:lnTo>
                  <a:lnTo>
                    <a:pt x="124320" y="111239"/>
                  </a:lnTo>
                  <a:lnTo>
                    <a:pt x="93726" y="121069"/>
                  </a:lnTo>
                  <a:lnTo>
                    <a:pt x="137137" y="121069"/>
                  </a:lnTo>
                  <a:lnTo>
                    <a:pt x="136982" y="119824"/>
                  </a:lnTo>
                  <a:lnTo>
                    <a:pt x="168935" y="112877"/>
                  </a:lnTo>
                  <a:lnTo>
                    <a:pt x="181357" y="112877"/>
                  </a:lnTo>
                  <a:lnTo>
                    <a:pt x="181443" y="111239"/>
                  </a:lnTo>
                  <a:lnTo>
                    <a:pt x="181723" y="107645"/>
                  </a:lnTo>
                  <a:lnTo>
                    <a:pt x="135445" y="107645"/>
                  </a:lnTo>
                  <a:lnTo>
                    <a:pt x="133070" y="88772"/>
                  </a:lnTo>
                  <a:close/>
                </a:path>
                <a:path w="187325" h="225425">
                  <a:moveTo>
                    <a:pt x="45999" y="99034"/>
                  </a:moveTo>
                  <a:lnTo>
                    <a:pt x="43294" y="100241"/>
                  </a:lnTo>
                  <a:lnTo>
                    <a:pt x="0" y="112509"/>
                  </a:lnTo>
                  <a:lnTo>
                    <a:pt x="7223" y="111493"/>
                  </a:lnTo>
                  <a:lnTo>
                    <a:pt x="15046" y="110270"/>
                  </a:lnTo>
                  <a:lnTo>
                    <a:pt x="23388" y="108862"/>
                  </a:lnTo>
                  <a:lnTo>
                    <a:pt x="32169" y="107289"/>
                  </a:lnTo>
                  <a:lnTo>
                    <a:pt x="48345" y="107289"/>
                  </a:lnTo>
                  <a:lnTo>
                    <a:pt x="47510" y="104343"/>
                  </a:lnTo>
                  <a:lnTo>
                    <a:pt x="71221" y="99453"/>
                  </a:lnTo>
                  <a:lnTo>
                    <a:pt x="46126" y="99453"/>
                  </a:lnTo>
                  <a:lnTo>
                    <a:pt x="45999" y="99034"/>
                  </a:lnTo>
                  <a:close/>
                </a:path>
                <a:path w="187325" h="225425">
                  <a:moveTo>
                    <a:pt x="184548" y="74968"/>
                  </a:moveTo>
                  <a:lnTo>
                    <a:pt x="171132" y="74968"/>
                  </a:lnTo>
                  <a:lnTo>
                    <a:pt x="170103" y="81635"/>
                  </a:lnTo>
                  <a:lnTo>
                    <a:pt x="169413" y="88772"/>
                  </a:lnTo>
                  <a:lnTo>
                    <a:pt x="169087" y="96824"/>
                  </a:lnTo>
                  <a:lnTo>
                    <a:pt x="135445" y="107645"/>
                  </a:lnTo>
                  <a:lnTo>
                    <a:pt x="181723" y="107645"/>
                  </a:lnTo>
                  <a:lnTo>
                    <a:pt x="184429" y="76076"/>
                  </a:lnTo>
                  <a:lnTo>
                    <a:pt x="184548" y="74968"/>
                  </a:lnTo>
                  <a:close/>
                </a:path>
                <a:path w="187325" h="225425">
                  <a:moveTo>
                    <a:pt x="86829" y="0"/>
                  </a:moveTo>
                  <a:lnTo>
                    <a:pt x="73229" y="4214"/>
                  </a:lnTo>
                  <a:lnTo>
                    <a:pt x="63053" y="19130"/>
                  </a:lnTo>
                  <a:lnTo>
                    <a:pt x="57267" y="42446"/>
                  </a:lnTo>
                  <a:lnTo>
                    <a:pt x="56832" y="71856"/>
                  </a:lnTo>
                  <a:lnTo>
                    <a:pt x="57480" y="80035"/>
                  </a:lnTo>
                  <a:lnTo>
                    <a:pt x="58737" y="87934"/>
                  </a:lnTo>
                  <a:lnTo>
                    <a:pt x="60401" y="95288"/>
                  </a:lnTo>
                  <a:lnTo>
                    <a:pt x="60394" y="95465"/>
                  </a:lnTo>
                  <a:lnTo>
                    <a:pt x="46126" y="99453"/>
                  </a:lnTo>
                  <a:lnTo>
                    <a:pt x="71221" y="99453"/>
                  </a:lnTo>
                  <a:lnTo>
                    <a:pt x="75006" y="98640"/>
                  </a:lnTo>
                  <a:lnTo>
                    <a:pt x="89987" y="98640"/>
                  </a:lnTo>
                  <a:lnTo>
                    <a:pt x="89458" y="95465"/>
                  </a:lnTo>
                  <a:lnTo>
                    <a:pt x="90247" y="95288"/>
                  </a:lnTo>
                  <a:lnTo>
                    <a:pt x="61061" y="95288"/>
                  </a:lnTo>
                  <a:lnTo>
                    <a:pt x="60543" y="67105"/>
                  </a:lnTo>
                  <a:lnTo>
                    <a:pt x="64809" y="44121"/>
                  </a:lnTo>
                  <a:lnTo>
                    <a:pt x="73136" y="28617"/>
                  </a:lnTo>
                  <a:lnTo>
                    <a:pt x="84797" y="22872"/>
                  </a:lnTo>
                  <a:lnTo>
                    <a:pt x="112595" y="22872"/>
                  </a:lnTo>
                  <a:lnTo>
                    <a:pt x="100707" y="7143"/>
                  </a:lnTo>
                  <a:lnTo>
                    <a:pt x="86829" y="0"/>
                  </a:lnTo>
                  <a:close/>
                </a:path>
                <a:path w="187325" h="225425">
                  <a:moveTo>
                    <a:pt x="88099" y="87350"/>
                  </a:moveTo>
                  <a:lnTo>
                    <a:pt x="87020" y="87845"/>
                  </a:lnTo>
                  <a:lnTo>
                    <a:pt x="61061" y="95288"/>
                  </a:lnTo>
                  <a:lnTo>
                    <a:pt x="90247" y="95288"/>
                  </a:lnTo>
                  <a:lnTo>
                    <a:pt x="118262" y="88772"/>
                  </a:lnTo>
                  <a:lnTo>
                    <a:pt x="133070" y="88772"/>
                  </a:lnTo>
                  <a:lnTo>
                    <a:pt x="132908" y="87490"/>
                  </a:lnTo>
                  <a:lnTo>
                    <a:pt x="88125" y="87490"/>
                  </a:lnTo>
                  <a:lnTo>
                    <a:pt x="88099" y="87350"/>
                  </a:lnTo>
                  <a:close/>
                </a:path>
                <a:path w="187325" h="225425">
                  <a:moveTo>
                    <a:pt x="112595" y="22872"/>
                  </a:moveTo>
                  <a:lnTo>
                    <a:pt x="84797" y="22872"/>
                  </a:lnTo>
                  <a:lnTo>
                    <a:pt x="95799" y="26880"/>
                  </a:lnTo>
                  <a:lnTo>
                    <a:pt x="106162" y="38173"/>
                  </a:lnTo>
                  <a:lnTo>
                    <a:pt x="115130" y="55366"/>
                  </a:lnTo>
                  <a:lnTo>
                    <a:pt x="121945" y="77076"/>
                  </a:lnTo>
                  <a:lnTo>
                    <a:pt x="105144" y="82383"/>
                  </a:lnTo>
                  <a:lnTo>
                    <a:pt x="88125" y="87490"/>
                  </a:lnTo>
                  <a:lnTo>
                    <a:pt x="132908" y="87490"/>
                  </a:lnTo>
                  <a:lnTo>
                    <a:pt x="132626" y="85242"/>
                  </a:lnTo>
                  <a:lnTo>
                    <a:pt x="153093" y="79957"/>
                  </a:lnTo>
                  <a:lnTo>
                    <a:pt x="162463" y="77411"/>
                  </a:lnTo>
                  <a:lnTo>
                    <a:pt x="171132" y="74968"/>
                  </a:lnTo>
                  <a:lnTo>
                    <a:pt x="184548" y="74968"/>
                  </a:lnTo>
                  <a:lnTo>
                    <a:pt x="128574" y="74853"/>
                  </a:lnTo>
                  <a:lnTo>
                    <a:pt x="122755" y="46829"/>
                  </a:lnTo>
                  <a:lnTo>
                    <a:pt x="113074" y="23506"/>
                  </a:lnTo>
                  <a:lnTo>
                    <a:pt x="112595" y="22872"/>
                  </a:lnTo>
                  <a:close/>
                </a:path>
                <a:path w="187325" h="225425">
                  <a:moveTo>
                    <a:pt x="187071" y="51346"/>
                  </a:moveTo>
                  <a:lnTo>
                    <a:pt x="174351" y="57444"/>
                  </a:lnTo>
                  <a:lnTo>
                    <a:pt x="160175" y="63404"/>
                  </a:lnTo>
                  <a:lnTo>
                    <a:pt x="144822" y="69212"/>
                  </a:lnTo>
                  <a:lnTo>
                    <a:pt x="128574" y="74853"/>
                  </a:lnTo>
                  <a:lnTo>
                    <a:pt x="184560" y="74853"/>
                  </a:lnTo>
                  <a:lnTo>
                    <a:pt x="187071" y="51346"/>
                  </a:lnTo>
                  <a:close/>
                </a:path>
              </a:pathLst>
            </a:custGeom>
            <a:solidFill>
              <a:srgbClr val="96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49" name="object 19"/>
            <p:cNvSpPr>
              <a:spLocks/>
            </p:cNvSpPr>
            <p:nvPr/>
          </p:nvSpPr>
          <p:spPr bwMode="auto">
            <a:xfrm>
              <a:off x="5152611" y="1528407"/>
              <a:ext cx="106970" cy="70250"/>
            </a:xfrm>
            <a:custGeom>
              <a:avLst/>
              <a:gdLst>
                <a:gd name="T0" fmla="*/ 50980 w 125095"/>
                <a:gd name="T1" fmla="*/ 23277 h 77469"/>
                <a:gd name="T2" fmla="*/ 50829 w 125095"/>
                <a:gd name="T3" fmla="*/ 27141 h 77469"/>
                <a:gd name="T4" fmla="*/ 52711 w 125095"/>
                <a:gd name="T5" fmla="*/ 35342 h 77469"/>
                <a:gd name="T6" fmla="*/ 46533 w 125095"/>
                <a:gd name="T7" fmla="*/ 42200 h 77469"/>
                <a:gd name="T8" fmla="*/ 46143 w 125095"/>
                <a:gd name="T9" fmla="*/ 44083 h 77469"/>
                <a:gd name="T10" fmla="*/ 60001 w 125095"/>
                <a:gd name="T11" fmla="*/ 54339 h 77469"/>
                <a:gd name="T12" fmla="*/ 62011 w 125095"/>
                <a:gd name="T13" fmla="*/ 57503 h 77469"/>
                <a:gd name="T14" fmla="*/ 63051 w 125095"/>
                <a:gd name="T15" fmla="*/ 57237 h 77469"/>
                <a:gd name="T16" fmla="*/ 64440 w 125095"/>
                <a:gd name="T17" fmla="*/ 54235 h 77469"/>
                <a:gd name="T18" fmla="*/ 67331 w 125095"/>
                <a:gd name="T19" fmla="*/ 46811 h 77469"/>
                <a:gd name="T20" fmla="*/ 77114 w 125095"/>
                <a:gd name="T21" fmla="*/ 44841 h 77469"/>
                <a:gd name="T22" fmla="*/ 77985 w 125095"/>
                <a:gd name="T23" fmla="*/ 42804 h 77469"/>
                <a:gd name="T24" fmla="*/ 70919 w 125095"/>
                <a:gd name="T25" fmla="*/ 30436 h 77469"/>
                <a:gd name="T26" fmla="*/ 57960 w 125095"/>
                <a:gd name="T27" fmla="*/ 26034 h 77469"/>
                <a:gd name="T28" fmla="*/ 52393 w 125095"/>
                <a:gd name="T29" fmla="*/ 23088 h 77469"/>
                <a:gd name="T30" fmla="*/ 69943 w 125095"/>
                <a:gd name="T31" fmla="*/ 22416 h 77469"/>
                <a:gd name="T32" fmla="*/ 65647 w 125095"/>
                <a:gd name="T33" fmla="*/ 24916 h 77469"/>
                <a:gd name="T34" fmla="*/ 71286 w 125095"/>
                <a:gd name="T35" fmla="*/ 27492 h 77469"/>
                <a:gd name="T36" fmla="*/ 71515 w 125095"/>
                <a:gd name="T37" fmla="*/ 22804 h 77469"/>
                <a:gd name="T38" fmla="*/ 33661 w 125095"/>
                <a:gd name="T39" fmla="*/ 20739 h 77469"/>
                <a:gd name="T40" fmla="*/ 39211 w 125095"/>
                <a:gd name="T41" fmla="*/ 24669 h 77469"/>
                <a:gd name="T42" fmla="*/ 40917 w 125095"/>
                <a:gd name="T43" fmla="*/ 24669 h 77469"/>
                <a:gd name="T44" fmla="*/ 36020 w 125095"/>
                <a:gd name="T45" fmla="*/ 37 h 77469"/>
                <a:gd name="T46" fmla="*/ 33232 w 125095"/>
                <a:gd name="T47" fmla="*/ 4109 h 77469"/>
                <a:gd name="T48" fmla="*/ 24466 w 125095"/>
                <a:gd name="T49" fmla="*/ 9309 h 77469"/>
                <a:gd name="T50" fmla="*/ 26856 w 125095"/>
                <a:gd name="T51" fmla="*/ 12642 h 77469"/>
                <a:gd name="T52" fmla="*/ 26461 w 125095"/>
                <a:gd name="T53" fmla="*/ 20739 h 77469"/>
                <a:gd name="T54" fmla="*/ 26785 w 125095"/>
                <a:gd name="T55" fmla="*/ 22974 h 77469"/>
                <a:gd name="T56" fmla="*/ 28087 w 125095"/>
                <a:gd name="T57" fmla="*/ 22842 h 77469"/>
                <a:gd name="T58" fmla="*/ 33661 w 125095"/>
                <a:gd name="T59" fmla="*/ 20739 h 77469"/>
                <a:gd name="T60" fmla="*/ 40673 w 125095"/>
                <a:gd name="T61" fmla="*/ 16354 h 77469"/>
                <a:gd name="T62" fmla="*/ 46518 w 125095"/>
                <a:gd name="T63" fmla="*/ 11099 h 77469"/>
                <a:gd name="T64" fmla="*/ 45914 w 125095"/>
                <a:gd name="T65" fmla="*/ 9972 h 77469"/>
                <a:gd name="T66" fmla="*/ 41587 w 125095"/>
                <a:gd name="T67" fmla="*/ 8608 h 77469"/>
                <a:gd name="T68" fmla="*/ 37568 w 125095"/>
                <a:gd name="T69" fmla="*/ 2461 h 77469"/>
                <a:gd name="T70" fmla="*/ 36520 w 125095"/>
                <a:gd name="T71" fmla="*/ 0 h 77469"/>
                <a:gd name="T72" fmla="*/ 6218 w 125095"/>
                <a:gd name="T73" fmla="*/ 6723 h 77469"/>
                <a:gd name="T74" fmla="*/ 3025 w 125095"/>
                <a:gd name="T75" fmla="*/ 12415 h 77469"/>
                <a:gd name="T76" fmla="*/ 230 w 125095"/>
                <a:gd name="T77" fmla="*/ 13694 h 77469"/>
                <a:gd name="T78" fmla="*/ 150 w 125095"/>
                <a:gd name="T79" fmla="*/ 14783 h 77469"/>
                <a:gd name="T80" fmla="*/ 2620 w 125095"/>
                <a:gd name="T81" fmla="*/ 16828 h 77469"/>
                <a:gd name="T82" fmla="*/ 3875 w 125095"/>
                <a:gd name="T83" fmla="*/ 22463 h 77469"/>
                <a:gd name="T84" fmla="*/ 4217 w 125095"/>
                <a:gd name="T85" fmla="*/ 23704 h 77469"/>
                <a:gd name="T86" fmla="*/ 5002 w 125095"/>
                <a:gd name="T87" fmla="*/ 23646 h 77469"/>
                <a:gd name="T88" fmla="*/ 8695 w 125095"/>
                <a:gd name="T89" fmla="*/ 20749 h 77469"/>
                <a:gd name="T90" fmla="*/ 12618 w 125095"/>
                <a:gd name="T91" fmla="*/ 16317 h 77469"/>
                <a:gd name="T92" fmla="*/ 15525 w 125095"/>
                <a:gd name="T93" fmla="*/ 11903 h 77469"/>
                <a:gd name="T94" fmla="*/ 10045 w 125095"/>
                <a:gd name="T95" fmla="*/ 10910 h 77469"/>
                <a:gd name="T96" fmla="*/ 7036 w 125095"/>
                <a:gd name="T97" fmla="*/ 6165 h 77469"/>
                <a:gd name="T98" fmla="*/ 8695 w 125095"/>
                <a:gd name="T99" fmla="*/ 20749 h 77469"/>
                <a:gd name="T100" fmla="*/ 13047 w 125095"/>
                <a:gd name="T101" fmla="*/ 22245 h 77469"/>
                <a:gd name="T102" fmla="*/ 14278 w 125095"/>
                <a:gd name="T103" fmla="*/ 21791 h 77469"/>
                <a:gd name="T104" fmla="*/ 14492 w 125095"/>
                <a:gd name="T105" fmla="*/ 10719 h 77469"/>
                <a:gd name="T106" fmla="*/ 14889 w 125095"/>
                <a:gd name="T107" fmla="*/ 10738 h 7746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25095" h="77469">
                  <a:moveTo>
                    <a:pt x="82867" y="30708"/>
                  </a:moveTo>
                  <a:lnTo>
                    <a:pt x="82194" y="30810"/>
                  </a:lnTo>
                  <a:lnTo>
                    <a:pt x="81533" y="31216"/>
                  </a:lnTo>
                  <a:lnTo>
                    <a:pt x="81221" y="31788"/>
                  </a:lnTo>
                  <a:lnTo>
                    <a:pt x="81146" y="35229"/>
                  </a:lnTo>
                  <a:lnTo>
                    <a:pt x="81292" y="36398"/>
                  </a:lnTo>
                  <a:lnTo>
                    <a:pt x="81800" y="38188"/>
                  </a:lnTo>
                  <a:lnTo>
                    <a:pt x="82778" y="42481"/>
                  </a:lnTo>
                  <a:lnTo>
                    <a:pt x="84302" y="47396"/>
                  </a:lnTo>
                  <a:lnTo>
                    <a:pt x="77419" y="53314"/>
                  </a:lnTo>
                  <a:lnTo>
                    <a:pt x="75133" y="55740"/>
                  </a:lnTo>
                  <a:lnTo>
                    <a:pt x="74421" y="56591"/>
                  </a:lnTo>
                  <a:lnTo>
                    <a:pt x="74053" y="57403"/>
                  </a:lnTo>
                  <a:lnTo>
                    <a:pt x="73812" y="58178"/>
                  </a:lnTo>
                  <a:lnTo>
                    <a:pt x="73798" y="59118"/>
                  </a:lnTo>
                  <a:lnTo>
                    <a:pt x="74040" y="59677"/>
                  </a:lnTo>
                  <a:lnTo>
                    <a:pt x="90144" y="63017"/>
                  </a:lnTo>
                  <a:lnTo>
                    <a:pt x="95961" y="72872"/>
                  </a:lnTo>
                  <a:lnTo>
                    <a:pt x="97993" y="75869"/>
                  </a:lnTo>
                  <a:lnTo>
                    <a:pt x="98590" y="76580"/>
                  </a:lnTo>
                  <a:lnTo>
                    <a:pt x="99174" y="77114"/>
                  </a:lnTo>
                  <a:lnTo>
                    <a:pt x="99682" y="77355"/>
                  </a:lnTo>
                  <a:lnTo>
                    <a:pt x="100304" y="77190"/>
                  </a:lnTo>
                  <a:lnTo>
                    <a:pt x="100837" y="76758"/>
                  </a:lnTo>
                  <a:lnTo>
                    <a:pt x="101536" y="75818"/>
                  </a:lnTo>
                  <a:lnTo>
                    <a:pt x="102273" y="74599"/>
                  </a:lnTo>
                  <a:lnTo>
                    <a:pt x="103060" y="72732"/>
                  </a:lnTo>
                  <a:lnTo>
                    <a:pt x="104813" y="68833"/>
                  </a:lnTo>
                  <a:lnTo>
                    <a:pt x="106171" y="65582"/>
                  </a:lnTo>
                  <a:lnTo>
                    <a:pt x="107683" y="62776"/>
                  </a:lnTo>
                  <a:lnTo>
                    <a:pt x="113410" y="61925"/>
                  </a:lnTo>
                  <a:lnTo>
                    <a:pt x="122008" y="60515"/>
                  </a:lnTo>
                  <a:lnTo>
                    <a:pt x="123329" y="60134"/>
                  </a:lnTo>
                  <a:lnTo>
                    <a:pt x="124167" y="59715"/>
                  </a:lnTo>
                  <a:lnTo>
                    <a:pt x="124701" y="59118"/>
                  </a:lnTo>
                  <a:lnTo>
                    <a:pt x="124723" y="57403"/>
                  </a:lnTo>
                  <a:lnTo>
                    <a:pt x="116865" y="50139"/>
                  </a:lnTo>
                  <a:lnTo>
                    <a:pt x="112648" y="46723"/>
                  </a:lnTo>
                  <a:lnTo>
                    <a:pt x="113423" y="40817"/>
                  </a:lnTo>
                  <a:lnTo>
                    <a:pt x="114009" y="36868"/>
                  </a:lnTo>
                  <a:lnTo>
                    <a:pt x="97497" y="36868"/>
                  </a:lnTo>
                  <a:lnTo>
                    <a:pt x="92697" y="34912"/>
                  </a:lnTo>
                  <a:lnTo>
                    <a:pt x="88353" y="33019"/>
                  </a:lnTo>
                  <a:lnTo>
                    <a:pt x="85051" y="31368"/>
                  </a:lnTo>
                  <a:lnTo>
                    <a:pt x="83794" y="30962"/>
                  </a:lnTo>
                  <a:lnTo>
                    <a:pt x="82867" y="30708"/>
                  </a:lnTo>
                  <a:close/>
                </a:path>
                <a:path w="125095" h="77469">
                  <a:moveTo>
                    <a:pt x="113791" y="30060"/>
                  </a:moveTo>
                  <a:lnTo>
                    <a:pt x="111861" y="30060"/>
                  </a:lnTo>
                  <a:lnTo>
                    <a:pt x="110528" y="30632"/>
                  </a:lnTo>
                  <a:lnTo>
                    <a:pt x="108838" y="31445"/>
                  </a:lnTo>
                  <a:lnTo>
                    <a:pt x="104990" y="33413"/>
                  </a:lnTo>
                  <a:lnTo>
                    <a:pt x="101333" y="35229"/>
                  </a:lnTo>
                  <a:lnTo>
                    <a:pt x="97497" y="36868"/>
                  </a:lnTo>
                  <a:lnTo>
                    <a:pt x="114009" y="36868"/>
                  </a:lnTo>
                  <a:lnTo>
                    <a:pt x="114652" y="33019"/>
                  </a:lnTo>
                  <a:lnTo>
                    <a:pt x="114571" y="30962"/>
                  </a:lnTo>
                  <a:lnTo>
                    <a:pt x="114376" y="30581"/>
                  </a:lnTo>
                  <a:lnTo>
                    <a:pt x="113791" y="30060"/>
                  </a:lnTo>
                  <a:close/>
                </a:path>
                <a:path w="125095" h="77469">
                  <a:moveTo>
                    <a:pt x="65318" y="27812"/>
                  </a:moveTo>
                  <a:lnTo>
                    <a:pt x="53835" y="27812"/>
                  </a:lnTo>
                  <a:lnTo>
                    <a:pt x="56464" y="29121"/>
                  </a:lnTo>
                  <a:lnTo>
                    <a:pt x="61340" y="32448"/>
                  </a:lnTo>
                  <a:lnTo>
                    <a:pt x="62711" y="33083"/>
                  </a:lnTo>
                  <a:lnTo>
                    <a:pt x="63525" y="33540"/>
                  </a:lnTo>
                  <a:lnTo>
                    <a:pt x="64782" y="33654"/>
                  </a:lnTo>
                  <a:lnTo>
                    <a:pt x="65439" y="33083"/>
                  </a:lnTo>
                  <a:lnTo>
                    <a:pt x="65318" y="27812"/>
                  </a:lnTo>
                  <a:close/>
                </a:path>
                <a:path w="125095" h="77469">
                  <a:moveTo>
                    <a:pt x="58407" y="0"/>
                  </a:moveTo>
                  <a:lnTo>
                    <a:pt x="57607" y="50"/>
                  </a:lnTo>
                  <a:lnTo>
                    <a:pt x="57099" y="368"/>
                  </a:lnTo>
                  <a:lnTo>
                    <a:pt x="55143" y="2616"/>
                  </a:lnTo>
                  <a:lnTo>
                    <a:pt x="53149" y="5511"/>
                  </a:lnTo>
                  <a:lnTo>
                    <a:pt x="50469" y="9029"/>
                  </a:lnTo>
                  <a:lnTo>
                    <a:pt x="38849" y="11810"/>
                  </a:lnTo>
                  <a:lnTo>
                    <a:pt x="39128" y="12484"/>
                  </a:lnTo>
                  <a:lnTo>
                    <a:pt x="39535" y="13144"/>
                  </a:lnTo>
                  <a:lnTo>
                    <a:pt x="40995" y="14884"/>
                  </a:lnTo>
                  <a:lnTo>
                    <a:pt x="42951" y="16954"/>
                  </a:lnTo>
                  <a:lnTo>
                    <a:pt x="45338" y="19418"/>
                  </a:lnTo>
                  <a:lnTo>
                    <a:pt x="43065" y="25666"/>
                  </a:lnTo>
                  <a:lnTo>
                    <a:pt x="42319" y="27812"/>
                  </a:lnTo>
                  <a:lnTo>
                    <a:pt x="42227" y="30098"/>
                  </a:lnTo>
                  <a:lnTo>
                    <a:pt x="42544" y="30632"/>
                  </a:lnTo>
                  <a:lnTo>
                    <a:pt x="42837" y="30810"/>
                  </a:lnTo>
                  <a:lnTo>
                    <a:pt x="43294" y="31000"/>
                  </a:lnTo>
                  <a:lnTo>
                    <a:pt x="43967" y="30873"/>
                  </a:lnTo>
                  <a:lnTo>
                    <a:pt x="44919" y="30632"/>
                  </a:lnTo>
                  <a:lnTo>
                    <a:pt x="47421" y="29717"/>
                  </a:lnTo>
                  <a:lnTo>
                    <a:pt x="50380" y="28816"/>
                  </a:lnTo>
                  <a:lnTo>
                    <a:pt x="53835" y="27812"/>
                  </a:lnTo>
                  <a:lnTo>
                    <a:pt x="65318" y="27812"/>
                  </a:lnTo>
                  <a:lnTo>
                    <a:pt x="65198" y="25666"/>
                  </a:lnTo>
                  <a:lnTo>
                    <a:pt x="65049" y="21932"/>
                  </a:lnTo>
                  <a:lnTo>
                    <a:pt x="68262" y="20091"/>
                  </a:lnTo>
                  <a:lnTo>
                    <a:pt x="70815" y="18351"/>
                  </a:lnTo>
                  <a:lnTo>
                    <a:pt x="74398" y="14884"/>
                  </a:lnTo>
                  <a:lnTo>
                    <a:pt x="74345" y="14249"/>
                  </a:lnTo>
                  <a:lnTo>
                    <a:pt x="74053" y="13931"/>
                  </a:lnTo>
                  <a:lnTo>
                    <a:pt x="73431" y="13373"/>
                  </a:lnTo>
                  <a:lnTo>
                    <a:pt x="72529" y="13144"/>
                  </a:lnTo>
                  <a:lnTo>
                    <a:pt x="69837" y="12293"/>
                  </a:lnTo>
                  <a:lnTo>
                    <a:pt x="66509" y="11544"/>
                  </a:lnTo>
                  <a:lnTo>
                    <a:pt x="62585" y="10579"/>
                  </a:lnTo>
                  <a:lnTo>
                    <a:pt x="61772" y="8458"/>
                  </a:lnTo>
                  <a:lnTo>
                    <a:pt x="60083" y="3301"/>
                  </a:lnTo>
                  <a:lnTo>
                    <a:pt x="59131" y="965"/>
                  </a:lnTo>
                  <a:lnTo>
                    <a:pt x="58699" y="317"/>
                  </a:lnTo>
                  <a:lnTo>
                    <a:pt x="58407" y="0"/>
                  </a:lnTo>
                  <a:close/>
                </a:path>
                <a:path w="125095" h="77469">
                  <a:moveTo>
                    <a:pt x="10629" y="8216"/>
                  </a:moveTo>
                  <a:lnTo>
                    <a:pt x="10299" y="8381"/>
                  </a:lnTo>
                  <a:lnTo>
                    <a:pt x="9944" y="9016"/>
                  </a:lnTo>
                  <a:lnTo>
                    <a:pt x="8508" y="12903"/>
                  </a:lnTo>
                  <a:lnTo>
                    <a:pt x="7658" y="15786"/>
                  </a:lnTo>
                  <a:lnTo>
                    <a:pt x="4838" y="16649"/>
                  </a:lnTo>
                  <a:lnTo>
                    <a:pt x="1015" y="17945"/>
                  </a:lnTo>
                  <a:lnTo>
                    <a:pt x="520" y="18072"/>
                  </a:lnTo>
                  <a:lnTo>
                    <a:pt x="368" y="18364"/>
                  </a:lnTo>
                  <a:lnTo>
                    <a:pt x="165" y="18681"/>
                  </a:lnTo>
                  <a:lnTo>
                    <a:pt x="0" y="19011"/>
                  </a:lnTo>
                  <a:lnTo>
                    <a:pt x="241" y="19824"/>
                  </a:lnTo>
                  <a:lnTo>
                    <a:pt x="1015" y="20548"/>
                  </a:lnTo>
                  <a:lnTo>
                    <a:pt x="2362" y="21424"/>
                  </a:lnTo>
                  <a:lnTo>
                    <a:pt x="4190" y="22567"/>
                  </a:lnTo>
                  <a:lnTo>
                    <a:pt x="6362" y="23875"/>
                  </a:lnTo>
                  <a:lnTo>
                    <a:pt x="6292" y="24701"/>
                  </a:lnTo>
                  <a:lnTo>
                    <a:pt x="6197" y="30124"/>
                  </a:lnTo>
                  <a:lnTo>
                    <a:pt x="6451" y="31127"/>
                  </a:lnTo>
                  <a:lnTo>
                    <a:pt x="6553" y="31622"/>
                  </a:lnTo>
                  <a:lnTo>
                    <a:pt x="6743" y="31788"/>
                  </a:lnTo>
                  <a:lnTo>
                    <a:pt x="7023" y="31965"/>
                  </a:lnTo>
                  <a:lnTo>
                    <a:pt x="7480" y="32016"/>
                  </a:lnTo>
                  <a:lnTo>
                    <a:pt x="8000" y="31711"/>
                  </a:lnTo>
                  <a:lnTo>
                    <a:pt x="8508" y="31445"/>
                  </a:lnTo>
                  <a:lnTo>
                    <a:pt x="11747" y="29121"/>
                  </a:lnTo>
                  <a:lnTo>
                    <a:pt x="13906" y="27825"/>
                  </a:lnTo>
                  <a:lnTo>
                    <a:pt x="22355" y="27825"/>
                  </a:lnTo>
                  <a:lnTo>
                    <a:pt x="21081" y="24701"/>
                  </a:lnTo>
                  <a:lnTo>
                    <a:pt x="20180" y="21882"/>
                  </a:lnTo>
                  <a:lnTo>
                    <a:pt x="21831" y="19824"/>
                  </a:lnTo>
                  <a:lnTo>
                    <a:pt x="24282" y="16903"/>
                  </a:lnTo>
                  <a:lnTo>
                    <a:pt x="24828" y="15963"/>
                  </a:lnTo>
                  <a:lnTo>
                    <a:pt x="24752" y="14795"/>
                  </a:lnTo>
                  <a:lnTo>
                    <a:pt x="24321" y="14630"/>
                  </a:lnTo>
                  <a:lnTo>
                    <a:pt x="16065" y="14630"/>
                  </a:lnTo>
                  <a:lnTo>
                    <a:pt x="12725" y="10198"/>
                  </a:lnTo>
                  <a:lnTo>
                    <a:pt x="11709" y="8813"/>
                  </a:lnTo>
                  <a:lnTo>
                    <a:pt x="11252" y="8267"/>
                  </a:lnTo>
                  <a:lnTo>
                    <a:pt x="10629" y="8216"/>
                  </a:lnTo>
                  <a:close/>
                </a:path>
                <a:path w="125095" h="77469">
                  <a:moveTo>
                    <a:pt x="22355" y="27825"/>
                  </a:moveTo>
                  <a:lnTo>
                    <a:pt x="13906" y="27825"/>
                  </a:lnTo>
                  <a:lnTo>
                    <a:pt x="15836" y="28295"/>
                  </a:lnTo>
                  <a:lnTo>
                    <a:pt x="19913" y="29578"/>
                  </a:lnTo>
                  <a:lnTo>
                    <a:pt x="20866" y="29832"/>
                  </a:lnTo>
                  <a:lnTo>
                    <a:pt x="22123" y="29921"/>
                  </a:lnTo>
                  <a:lnTo>
                    <a:pt x="22440" y="29781"/>
                  </a:lnTo>
                  <a:lnTo>
                    <a:pt x="22834" y="29222"/>
                  </a:lnTo>
                  <a:lnTo>
                    <a:pt x="22547" y="28295"/>
                  </a:lnTo>
                  <a:lnTo>
                    <a:pt x="22355" y="27825"/>
                  </a:lnTo>
                  <a:close/>
                </a:path>
                <a:path w="125095" h="77469">
                  <a:moveTo>
                    <a:pt x="23177" y="14376"/>
                  </a:moveTo>
                  <a:lnTo>
                    <a:pt x="16065" y="14630"/>
                  </a:lnTo>
                  <a:lnTo>
                    <a:pt x="24321" y="14630"/>
                  </a:lnTo>
                  <a:lnTo>
                    <a:pt x="23812" y="14401"/>
                  </a:lnTo>
                  <a:lnTo>
                    <a:pt x="23177" y="14376"/>
                  </a:lnTo>
                  <a:close/>
                </a:path>
              </a:pathLst>
            </a:custGeom>
            <a:solidFill>
              <a:srgbClr val="F67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</p:grpSp>
      <p:grpSp>
        <p:nvGrpSpPr>
          <p:cNvPr id="150" name="Group 168"/>
          <p:cNvGrpSpPr>
            <a:grpSpLocks/>
          </p:cNvGrpSpPr>
          <p:nvPr/>
        </p:nvGrpSpPr>
        <p:grpSpPr bwMode="auto">
          <a:xfrm>
            <a:off x="3449637" y="2739628"/>
            <a:ext cx="292100" cy="232172"/>
            <a:chOff x="5022901" y="1493501"/>
            <a:chExt cx="292130" cy="309790"/>
          </a:xfrm>
        </p:grpSpPr>
        <p:sp>
          <p:nvSpPr>
            <p:cNvPr id="151" name="object 15"/>
            <p:cNvSpPr>
              <a:spLocks/>
            </p:cNvSpPr>
            <p:nvPr/>
          </p:nvSpPr>
          <p:spPr bwMode="auto">
            <a:xfrm>
              <a:off x="5022901" y="1493501"/>
              <a:ext cx="292130" cy="309790"/>
            </a:xfrm>
            <a:custGeom>
              <a:avLst/>
              <a:gdLst>
                <a:gd name="T0" fmla="*/ 213481 w 341629"/>
                <a:gd name="T1" fmla="*/ 254584 h 341630"/>
                <a:gd name="T2" fmla="*/ 0 w 341629"/>
                <a:gd name="T3" fmla="*/ 254584 h 341630"/>
                <a:gd name="T4" fmla="*/ 0 w 341629"/>
                <a:gd name="T5" fmla="*/ 0 h 341630"/>
                <a:gd name="T6" fmla="*/ 213481 w 341629"/>
                <a:gd name="T7" fmla="*/ 0 h 341630"/>
                <a:gd name="T8" fmla="*/ 213481 w 341629"/>
                <a:gd name="T9" fmla="*/ 254584 h 3416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1629" h="341630">
                  <a:moveTo>
                    <a:pt x="341426" y="341426"/>
                  </a:moveTo>
                  <a:lnTo>
                    <a:pt x="0" y="341426"/>
                  </a:lnTo>
                  <a:lnTo>
                    <a:pt x="0" y="0"/>
                  </a:lnTo>
                  <a:lnTo>
                    <a:pt x="341426" y="0"/>
                  </a:lnTo>
                  <a:lnTo>
                    <a:pt x="341426" y="341426"/>
                  </a:lnTo>
                  <a:close/>
                </a:path>
              </a:pathLst>
            </a:custGeom>
            <a:solidFill>
              <a:srgbClr val="004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52" name="object 18"/>
            <p:cNvSpPr>
              <a:spLocks/>
            </p:cNvSpPr>
            <p:nvPr/>
          </p:nvSpPr>
          <p:spPr bwMode="auto">
            <a:xfrm>
              <a:off x="5078471" y="1559259"/>
              <a:ext cx="160183" cy="204416"/>
            </a:xfrm>
            <a:custGeom>
              <a:avLst/>
              <a:gdLst>
                <a:gd name="T0" fmla="*/ 20188 w 187325"/>
                <a:gd name="T1" fmla="*/ 144663 h 225425"/>
                <a:gd name="T2" fmla="*/ 29397 w 187325"/>
                <a:gd name="T3" fmla="*/ 154925 h 225425"/>
                <a:gd name="T4" fmla="*/ 21876 w 187325"/>
                <a:gd name="T5" fmla="*/ 131592 h 225425"/>
                <a:gd name="T6" fmla="*/ 17051 w 187325"/>
                <a:gd name="T7" fmla="*/ 119540 h 225425"/>
                <a:gd name="T8" fmla="*/ 11998 w 187325"/>
                <a:gd name="T9" fmla="*/ 108154 h 225425"/>
                <a:gd name="T10" fmla="*/ 0 w 187325"/>
                <a:gd name="T11" fmla="*/ 83893 h 225425"/>
                <a:gd name="T12" fmla="*/ 42003 w 187325"/>
                <a:gd name="T13" fmla="*/ 150788 h 225425"/>
                <a:gd name="T14" fmla="*/ 52276 w 187325"/>
                <a:gd name="T15" fmla="*/ 154925 h 225425"/>
                <a:gd name="T16" fmla="*/ 41556 w 187325"/>
                <a:gd name="T17" fmla="*/ 127511 h 225425"/>
                <a:gd name="T18" fmla="*/ 56209 w 187325"/>
                <a:gd name="T19" fmla="*/ 146745 h 225425"/>
                <a:gd name="T20" fmla="*/ 66131 w 187325"/>
                <a:gd name="T21" fmla="*/ 144216 h 225425"/>
                <a:gd name="T22" fmla="*/ 90382 w 187325"/>
                <a:gd name="T23" fmla="*/ 139045 h 225425"/>
                <a:gd name="T24" fmla="*/ 87628 w 187325"/>
                <a:gd name="T25" fmla="*/ 144216 h 225425"/>
                <a:gd name="T26" fmla="*/ 88404 w 187325"/>
                <a:gd name="T27" fmla="*/ 115484 h 225425"/>
                <a:gd name="T28" fmla="*/ 102237 w 187325"/>
                <a:gd name="T29" fmla="*/ 138951 h 225425"/>
                <a:gd name="T30" fmla="*/ 108453 w 187325"/>
                <a:gd name="T31" fmla="*/ 116151 h 225425"/>
                <a:gd name="T32" fmla="*/ 112291 w 187325"/>
                <a:gd name="T33" fmla="*/ 113951 h 225425"/>
                <a:gd name="T34" fmla="*/ 37004 w 187325"/>
                <a:gd name="T35" fmla="*/ 125039 h 225425"/>
                <a:gd name="T36" fmla="*/ 41556 w 187325"/>
                <a:gd name="T37" fmla="*/ 127511 h 225425"/>
                <a:gd name="T38" fmla="*/ 35948 w 187325"/>
                <a:gd name="T39" fmla="*/ 104007 h 225425"/>
                <a:gd name="T40" fmla="*/ 40632 w 187325"/>
                <a:gd name="T41" fmla="*/ 123675 h 225425"/>
                <a:gd name="T42" fmla="*/ 62891 w 187325"/>
                <a:gd name="T43" fmla="*/ 121119 h 225425"/>
                <a:gd name="T44" fmla="*/ 59636 w 187325"/>
                <a:gd name="T45" fmla="*/ 97757 h 225425"/>
                <a:gd name="T46" fmla="*/ 62105 w 187325"/>
                <a:gd name="T47" fmla="*/ 115408 h 225425"/>
                <a:gd name="T48" fmla="*/ 112275 w 187325"/>
                <a:gd name="T49" fmla="*/ 109755 h 225425"/>
                <a:gd name="T50" fmla="*/ 30228 w 187325"/>
                <a:gd name="T51" fmla="*/ 80001 h 225425"/>
                <a:gd name="T52" fmla="*/ 13181 w 187325"/>
                <a:gd name="T53" fmla="*/ 108154 h 225425"/>
                <a:gd name="T54" fmla="*/ 46839 w 187325"/>
                <a:gd name="T55" fmla="*/ 99424 h 225425"/>
                <a:gd name="T56" fmla="*/ 105629 w 187325"/>
                <a:gd name="T57" fmla="*/ 84168 h 225425"/>
                <a:gd name="T58" fmla="*/ 87357 w 187325"/>
                <a:gd name="T59" fmla="*/ 105692 h 225425"/>
                <a:gd name="T60" fmla="*/ 46898 w 187325"/>
                <a:gd name="T61" fmla="*/ 73552 h 225425"/>
                <a:gd name="T62" fmla="*/ 53290 w 187325"/>
                <a:gd name="T63" fmla="*/ 97757 h 225425"/>
                <a:gd name="T64" fmla="*/ 85818 w 187325"/>
                <a:gd name="T65" fmla="*/ 90958 h 225425"/>
                <a:gd name="T66" fmla="*/ 83204 w 187325"/>
                <a:gd name="T67" fmla="*/ 66194 h 225425"/>
                <a:gd name="T68" fmla="*/ 85747 w 187325"/>
                <a:gd name="T69" fmla="*/ 90276 h 225425"/>
                <a:gd name="T70" fmla="*/ 113449 w 187325"/>
                <a:gd name="T71" fmla="*/ 82946 h 225425"/>
                <a:gd name="T72" fmla="*/ 28762 w 187325"/>
                <a:gd name="T73" fmla="*/ 73845 h 225425"/>
                <a:gd name="T74" fmla="*/ 9408 w 187325"/>
                <a:gd name="T75" fmla="*/ 82223 h 225425"/>
                <a:gd name="T76" fmla="*/ 29706 w 187325"/>
                <a:gd name="T77" fmla="*/ 77805 h 225425"/>
                <a:gd name="T78" fmla="*/ 115391 w 187325"/>
                <a:gd name="T79" fmla="*/ 55900 h 225425"/>
                <a:gd name="T80" fmla="*/ 105724 w 187325"/>
                <a:gd name="T81" fmla="*/ 72197 h 225425"/>
                <a:gd name="T82" fmla="*/ 115391 w 187325"/>
                <a:gd name="T83" fmla="*/ 55900 h 225425"/>
                <a:gd name="T84" fmla="*/ 35807 w 187325"/>
                <a:gd name="T85" fmla="*/ 31650 h 225425"/>
                <a:gd name="T86" fmla="*/ 37766 w 187325"/>
                <a:gd name="T87" fmla="*/ 71052 h 225425"/>
                <a:gd name="T88" fmla="*/ 46898 w 187325"/>
                <a:gd name="T89" fmla="*/ 73552 h 225425"/>
                <a:gd name="T90" fmla="*/ 38180 w 187325"/>
                <a:gd name="T91" fmla="*/ 71052 h 225425"/>
                <a:gd name="T92" fmla="*/ 53021 w 187325"/>
                <a:gd name="T93" fmla="*/ 17054 h 225425"/>
                <a:gd name="T94" fmla="*/ 55085 w 187325"/>
                <a:gd name="T95" fmla="*/ 65133 h 225425"/>
                <a:gd name="T96" fmla="*/ 73945 w 187325"/>
                <a:gd name="T97" fmla="*/ 66194 h 225425"/>
                <a:gd name="T98" fmla="*/ 55085 w 187325"/>
                <a:gd name="T99" fmla="*/ 65133 h 225425"/>
                <a:gd name="T100" fmla="*/ 66379 w 187325"/>
                <a:gd name="T101" fmla="*/ 28464 h 225425"/>
                <a:gd name="T102" fmla="*/ 55101 w 187325"/>
                <a:gd name="T103" fmla="*/ 65237 h 225425"/>
                <a:gd name="T104" fmla="*/ 101582 w 187325"/>
                <a:gd name="T105" fmla="*/ 57723 h 225425"/>
                <a:gd name="T106" fmla="*/ 76754 w 187325"/>
                <a:gd name="T107" fmla="*/ 34918 h 225425"/>
                <a:gd name="T108" fmla="*/ 109015 w 187325"/>
                <a:gd name="T109" fmla="*/ 42833 h 225425"/>
                <a:gd name="T110" fmla="*/ 115398 w 187325"/>
                <a:gd name="T111" fmla="*/ 55815 h 225425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87325" h="225425">
                  <a:moveTo>
                    <a:pt x="0" y="112509"/>
                  </a:moveTo>
                  <a:lnTo>
                    <a:pt x="12029" y="140329"/>
                  </a:lnTo>
                  <a:lnTo>
                    <a:pt x="23188" y="166614"/>
                  </a:lnTo>
                  <a:lnTo>
                    <a:pt x="32287" y="194008"/>
                  </a:lnTo>
                  <a:lnTo>
                    <a:pt x="38138" y="225158"/>
                  </a:lnTo>
                  <a:lnTo>
                    <a:pt x="65725" y="213220"/>
                  </a:lnTo>
                  <a:lnTo>
                    <a:pt x="83607" y="207771"/>
                  </a:lnTo>
                  <a:lnTo>
                    <a:pt x="47015" y="207771"/>
                  </a:lnTo>
                  <a:lnTo>
                    <a:pt x="44302" y="199726"/>
                  </a:lnTo>
                  <a:lnTo>
                    <a:pt x="41387" y="191835"/>
                  </a:lnTo>
                  <a:lnTo>
                    <a:pt x="38126" y="183734"/>
                  </a:lnTo>
                  <a:lnTo>
                    <a:pt x="34988" y="176479"/>
                  </a:lnTo>
                  <a:lnTo>
                    <a:pt x="39038" y="175615"/>
                  </a:lnTo>
                  <a:lnTo>
                    <a:pt x="34594" y="175615"/>
                  </a:lnTo>
                  <a:lnTo>
                    <a:pt x="30900" y="167690"/>
                  </a:lnTo>
                  <a:lnTo>
                    <a:pt x="27270" y="160315"/>
                  </a:lnTo>
                  <a:lnTo>
                    <a:pt x="23393" y="152819"/>
                  </a:lnTo>
                  <a:lnTo>
                    <a:pt x="19392" y="145414"/>
                  </a:lnTo>
                  <a:lnTo>
                    <a:pt x="21081" y="145046"/>
                  </a:lnTo>
                  <a:lnTo>
                    <a:pt x="19189" y="145046"/>
                  </a:lnTo>
                  <a:lnTo>
                    <a:pt x="14462" y="136677"/>
                  </a:lnTo>
                  <a:lnTo>
                    <a:pt x="9771" y="128654"/>
                  </a:lnTo>
                  <a:lnTo>
                    <a:pt x="4914" y="120561"/>
                  </a:lnTo>
                  <a:lnTo>
                    <a:pt x="0" y="112509"/>
                  </a:lnTo>
                  <a:close/>
                </a:path>
                <a:path w="187325" h="225425">
                  <a:moveTo>
                    <a:pt x="66461" y="171005"/>
                  </a:moveTo>
                  <a:lnTo>
                    <a:pt x="60655" y="171005"/>
                  </a:lnTo>
                  <a:lnTo>
                    <a:pt x="73863" y="200545"/>
                  </a:lnTo>
                  <a:lnTo>
                    <a:pt x="67176" y="202221"/>
                  </a:lnTo>
                  <a:lnTo>
                    <a:pt x="60482" y="203987"/>
                  </a:lnTo>
                  <a:lnTo>
                    <a:pt x="53766" y="205839"/>
                  </a:lnTo>
                  <a:lnTo>
                    <a:pt x="47015" y="207771"/>
                  </a:lnTo>
                  <a:lnTo>
                    <a:pt x="83607" y="207771"/>
                  </a:lnTo>
                  <a:lnTo>
                    <a:pt x="92965" y="204920"/>
                  </a:lnTo>
                  <a:lnTo>
                    <a:pt x="112001" y="200317"/>
                  </a:lnTo>
                  <a:lnTo>
                    <a:pt x="74803" y="200317"/>
                  </a:lnTo>
                  <a:lnTo>
                    <a:pt x="66461" y="171005"/>
                  </a:lnTo>
                  <a:close/>
                </a:path>
                <a:path w="187325" h="225425">
                  <a:moveTo>
                    <a:pt x="100770" y="163550"/>
                  </a:moveTo>
                  <a:lnTo>
                    <a:pt x="95440" y="163550"/>
                  </a:lnTo>
                  <a:lnTo>
                    <a:pt x="104914" y="193598"/>
                  </a:lnTo>
                  <a:lnTo>
                    <a:pt x="89896" y="196800"/>
                  </a:lnTo>
                  <a:lnTo>
                    <a:pt x="74803" y="200317"/>
                  </a:lnTo>
                  <a:lnTo>
                    <a:pt x="112001" y="200317"/>
                  </a:lnTo>
                  <a:lnTo>
                    <a:pt x="140146" y="193408"/>
                  </a:lnTo>
                  <a:lnTo>
                    <a:pt x="105765" y="193408"/>
                  </a:lnTo>
                  <a:lnTo>
                    <a:pt x="100770" y="163550"/>
                  </a:lnTo>
                  <a:close/>
                </a:path>
                <a:path w="187325" h="225425">
                  <a:moveTo>
                    <a:pt x="141388" y="154876"/>
                  </a:moveTo>
                  <a:lnTo>
                    <a:pt x="136055" y="154876"/>
                  </a:lnTo>
                  <a:lnTo>
                    <a:pt x="144551" y="186474"/>
                  </a:lnTo>
                  <a:lnTo>
                    <a:pt x="125210" y="189726"/>
                  </a:lnTo>
                  <a:lnTo>
                    <a:pt x="115503" y="191508"/>
                  </a:lnTo>
                  <a:lnTo>
                    <a:pt x="105765" y="193408"/>
                  </a:lnTo>
                  <a:lnTo>
                    <a:pt x="140146" y="193408"/>
                  </a:lnTo>
                  <a:lnTo>
                    <a:pt x="146011" y="191960"/>
                  </a:lnTo>
                  <a:lnTo>
                    <a:pt x="163511" y="186347"/>
                  </a:lnTo>
                  <a:lnTo>
                    <a:pt x="145300" y="186347"/>
                  </a:lnTo>
                  <a:lnTo>
                    <a:pt x="141388" y="154876"/>
                  </a:lnTo>
                  <a:close/>
                </a:path>
                <a:path w="187325" h="225425">
                  <a:moveTo>
                    <a:pt x="179882" y="181368"/>
                  </a:moveTo>
                  <a:lnTo>
                    <a:pt x="162615" y="183734"/>
                  </a:lnTo>
                  <a:lnTo>
                    <a:pt x="145300" y="186347"/>
                  </a:lnTo>
                  <a:lnTo>
                    <a:pt x="163511" y="186347"/>
                  </a:lnTo>
                  <a:lnTo>
                    <a:pt x="179882" y="181368"/>
                  </a:lnTo>
                  <a:close/>
                </a:path>
                <a:path w="187325" h="225425">
                  <a:moveTo>
                    <a:pt x="179565" y="147192"/>
                  </a:moveTo>
                  <a:lnTo>
                    <a:pt x="171970" y="147192"/>
                  </a:lnTo>
                  <a:lnTo>
                    <a:pt x="173453" y="155770"/>
                  </a:lnTo>
                  <a:lnTo>
                    <a:pt x="175260" y="164342"/>
                  </a:lnTo>
                  <a:lnTo>
                    <a:pt x="177399" y="172883"/>
                  </a:lnTo>
                  <a:lnTo>
                    <a:pt x="179882" y="181368"/>
                  </a:lnTo>
                  <a:lnTo>
                    <a:pt x="179590" y="152819"/>
                  </a:lnTo>
                  <a:lnTo>
                    <a:pt x="179565" y="147192"/>
                  </a:lnTo>
                  <a:close/>
                </a:path>
                <a:path w="187325" h="225425">
                  <a:moveTo>
                    <a:pt x="57492" y="139484"/>
                  </a:moveTo>
                  <a:lnTo>
                    <a:pt x="46583" y="139484"/>
                  </a:lnTo>
                  <a:lnTo>
                    <a:pt x="59182" y="167690"/>
                  </a:lnTo>
                  <a:lnTo>
                    <a:pt x="34594" y="175615"/>
                  </a:lnTo>
                  <a:lnTo>
                    <a:pt x="39038" y="175615"/>
                  </a:lnTo>
                  <a:lnTo>
                    <a:pt x="60655" y="171005"/>
                  </a:lnTo>
                  <a:lnTo>
                    <a:pt x="66461" y="171005"/>
                  </a:lnTo>
                  <a:lnTo>
                    <a:pt x="66128" y="169837"/>
                  </a:lnTo>
                  <a:lnTo>
                    <a:pt x="84663" y="165861"/>
                  </a:lnTo>
                  <a:lnTo>
                    <a:pt x="64985" y="165861"/>
                  </a:lnTo>
                  <a:lnTo>
                    <a:pt x="57492" y="139484"/>
                  </a:lnTo>
                  <a:close/>
                </a:path>
                <a:path w="187325" h="225425">
                  <a:moveTo>
                    <a:pt x="95377" y="131102"/>
                  </a:moveTo>
                  <a:lnTo>
                    <a:pt x="85229" y="131102"/>
                  </a:lnTo>
                  <a:lnTo>
                    <a:pt x="93281" y="156730"/>
                  </a:lnTo>
                  <a:lnTo>
                    <a:pt x="64985" y="165861"/>
                  </a:lnTo>
                  <a:lnTo>
                    <a:pt x="84663" y="165861"/>
                  </a:lnTo>
                  <a:lnTo>
                    <a:pt x="95440" y="163550"/>
                  </a:lnTo>
                  <a:lnTo>
                    <a:pt x="100770" y="163550"/>
                  </a:lnTo>
                  <a:lnTo>
                    <a:pt x="100584" y="162432"/>
                  </a:lnTo>
                  <a:lnTo>
                    <a:pt x="136055" y="154876"/>
                  </a:lnTo>
                  <a:lnTo>
                    <a:pt x="141388" y="154876"/>
                  </a:lnTo>
                  <a:lnTo>
                    <a:pt x="99326" y="154774"/>
                  </a:lnTo>
                  <a:lnTo>
                    <a:pt x="95377" y="131102"/>
                  </a:lnTo>
                  <a:close/>
                </a:path>
                <a:path w="187325" h="225425">
                  <a:moveTo>
                    <a:pt x="137251" y="121983"/>
                  </a:moveTo>
                  <a:lnTo>
                    <a:pt x="127165" y="121983"/>
                  </a:lnTo>
                  <a:lnTo>
                    <a:pt x="133108" y="143929"/>
                  </a:lnTo>
                  <a:lnTo>
                    <a:pt x="99326" y="154774"/>
                  </a:lnTo>
                  <a:lnTo>
                    <a:pt x="141375" y="154774"/>
                  </a:lnTo>
                  <a:lnTo>
                    <a:pt x="141249" y="153758"/>
                  </a:lnTo>
                  <a:lnTo>
                    <a:pt x="171970" y="147192"/>
                  </a:lnTo>
                  <a:lnTo>
                    <a:pt x="179565" y="147192"/>
                  </a:lnTo>
                  <a:lnTo>
                    <a:pt x="179850" y="141744"/>
                  </a:lnTo>
                  <a:lnTo>
                    <a:pt x="139712" y="141744"/>
                  </a:lnTo>
                  <a:lnTo>
                    <a:pt x="137251" y="121983"/>
                  </a:lnTo>
                  <a:close/>
                </a:path>
                <a:path w="187325" h="225425">
                  <a:moveTo>
                    <a:pt x="48345" y="107289"/>
                  </a:moveTo>
                  <a:lnTo>
                    <a:pt x="32169" y="107289"/>
                  </a:lnTo>
                  <a:lnTo>
                    <a:pt x="45339" y="136677"/>
                  </a:lnTo>
                  <a:lnTo>
                    <a:pt x="19189" y="145046"/>
                  </a:lnTo>
                  <a:lnTo>
                    <a:pt x="21081" y="145046"/>
                  </a:lnTo>
                  <a:lnTo>
                    <a:pt x="46583" y="139484"/>
                  </a:lnTo>
                  <a:lnTo>
                    <a:pt x="57492" y="139484"/>
                  </a:lnTo>
                  <a:lnTo>
                    <a:pt x="56857" y="137248"/>
                  </a:lnTo>
                  <a:lnTo>
                    <a:pt x="74912" y="133337"/>
                  </a:lnTo>
                  <a:lnTo>
                    <a:pt x="55727" y="133337"/>
                  </a:lnTo>
                  <a:lnTo>
                    <a:pt x="48345" y="107289"/>
                  </a:lnTo>
                  <a:close/>
                </a:path>
                <a:path w="187325" h="225425">
                  <a:moveTo>
                    <a:pt x="181357" y="112877"/>
                  </a:moveTo>
                  <a:lnTo>
                    <a:pt x="168935" y="112877"/>
                  </a:lnTo>
                  <a:lnTo>
                    <a:pt x="169087" y="119100"/>
                  </a:lnTo>
                  <a:lnTo>
                    <a:pt x="169443" y="125475"/>
                  </a:lnTo>
                  <a:lnTo>
                    <a:pt x="170053" y="132003"/>
                  </a:lnTo>
                  <a:lnTo>
                    <a:pt x="139712" y="141744"/>
                  </a:lnTo>
                  <a:lnTo>
                    <a:pt x="179850" y="141744"/>
                  </a:lnTo>
                  <a:lnTo>
                    <a:pt x="181357" y="112877"/>
                  </a:lnTo>
                  <a:close/>
                </a:path>
                <a:path w="187325" h="225425">
                  <a:moveTo>
                    <a:pt x="89987" y="98640"/>
                  </a:moveTo>
                  <a:lnTo>
                    <a:pt x="75006" y="98640"/>
                  </a:lnTo>
                  <a:lnTo>
                    <a:pt x="83146" y="124498"/>
                  </a:lnTo>
                  <a:lnTo>
                    <a:pt x="55727" y="133337"/>
                  </a:lnTo>
                  <a:lnTo>
                    <a:pt x="74912" y="133337"/>
                  </a:lnTo>
                  <a:lnTo>
                    <a:pt x="85229" y="131102"/>
                  </a:lnTo>
                  <a:lnTo>
                    <a:pt x="95377" y="131102"/>
                  </a:lnTo>
                  <a:lnTo>
                    <a:pt x="95021" y="128968"/>
                  </a:lnTo>
                  <a:lnTo>
                    <a:pt x="127165" y="121983"/>
                  </a:lnTo>
                  <a:lnTo>
                    <a:pt x="137251" y="121983"/>
                  </a:lnTo>
                  <a:lnTo>
                    <a:pt x="137137" y="121069"/>
                  </a:lnTo>
                  <a:lnTo>
                    <a:pt x="93726" y="121069"/>
                  </a:lnTo>
                  <a:lnTo>
                    <a:pt x="89987" y="98640"/>
                  </a:lnTo>
                  <a:close/>
                </a:path>
                <a:path w="187325" h="225425">
                  <a:moveTo>
                    <a:pt x="133070" y="88772"/>
                  </a:moveTo>
                  <a:lnTo>
                    <a:pt x="118262" y="88772"/>
                  </a:lnTo>
                  <a:lnTo>
                    <a:pt x="124320" y="111239"/>
                  </a:lnTo>
                  <a:lnTo>
                    <a:pt x="93726" y="121069"/>
                  </a:lnTo>
                  <a:lnTo>
                    <a:pt x="137137" y="121069"/>
                  </a:lnTo>
                  <a:lnTo>
                    <a:pt x="136982" y="119824"/>
                  </a:lnTo>
                  <a:lnTo>
                    <a:pt x="168935" y="112877"/>
                  </a:lnTo>
                  <a:lnTo>
                    <a:pt x="181357" y="112877"/>
                  </a:lnTo>
                  <a:lnTo>
                    <a:pt x="181443" y="111239"/>
                  </a:lnTo>
                  <a:lnTo>
                    <a:pt x="181723" y="107645"/>
                  </a:lnTo>
                  <a:lnTo>
                    <a:pt x="135445" y="107645"/>
                  </a:lnTo>
                  <a:lnTo>
                    <a:pt x="133070" y="88772"/>
                  </a:lnTo>
                  <a:close/>
                </a:path>
                <a:path w="187325" h="225425">
                  <a:moveTo>
                    <a:pt x="45999" y="99034"/>
                  </a:moveTo>
                  <a:lnTo>
                    <a:pt x="43294" y="100241"/>
                  </a:lnTo>
                  <a:lnTo>
                    <a:pt x="0" y="112509"/>
                  </a:lnTo>
                  <a:lnTo>
                    <a:pt x="7223" y="111493"/>
                  </a:lnTo>
                  <a:lnTo>
                    <a:pt x="15046" y="110270"/>
                  </a:lnTo>
                  <a:lnTo>
                    <a:pt x="23388" y="108862"/>
                  </a:lnTo>
                  <a:lnTo>
                    <a:pt x="32169" y="107289"/>
                  </a:lnTo>
                  <a:lnTo>
                    <a:pt x="48345" y="107289"/>
                  </a:lnTo>
                  <a:lnTo>
                    <a:pt x="47510" y="104343"/>
                  </a:lnTo>
                  <a:lnTo>
                    <a:pt x="71221" y="99453"/>
                  </a:lnTo>
                  <a:lnTo>
                    <a:pt x="46126" y="99453"/>
                  </a:lnTo>
                  <a:lnTo>
                    <a:pt x="45999" y="99034"/>
                  </a:lnTo>
                  <a:close/>
                </a:path>
                <a:path w="187325" h="225425">
                  <a:moveTo>
                    <a:pt x="184548" y="74968"/>
                  </a:moveTo>
                  <a:lnTo>
                    <a:pt x="171132" y="74968"/>
                  </a:lnTo>
                  <a:lnTo>
                    <a:pt x="170103" y="81635"/>
                  </a:lnTo>
                  <a:lnTo>
                    <a:pt x="169413" y="88772"/>
                  </a:lnTo>
                  <a:lnTo>
                    <a:pt x="169087" y="96824"/>
                  </a:lnTo>
                  <a:lnTo>
                    <a:pt x="135445" y="107645"/>
                  </a:lnTo>
                  <a:lnTo>
                    <a:pt x="181723" y="107645"/>
                  </a:lnTo>
                  <a:lnTo>
                    <a:pt x="184429" y="76076"/>
                  </a:lnTo>
                  <a:lnTo>
                    <a:pt x="184548" y="74968"/>
                  </a:lnTo>
                  <a:close/>
                </a:path>
                <a:path w="187325" h="225425">
                  <a:moveTo>
                    <a:pt x="86829" y="0"/>
                  </a:moveTo>
                  <a:lnTo>
                    <a:pt x="73229" y="4214"/>
                  </a:lnTo>
                  <a:lnTo>
                    <a:pt x="63053" y="19130"/>
                  </a:lnTo>
                  <a:lnTo>
                    <a:pt x="57267" y="42446"/>
                  </a:lnTo>
                  <a:lnTo>
                    <a:pt x="56832" y="71856"/>
                  </a:lnTo>
                  <a:lnTo>
                    <a:pt x="57480" y="80035"/>
                  </a:lnTo>
                  <a:lnTo>
                    <a:pt x="58737" y="87934"/>
                  </a:lnTo>
                  <a:lnTo>
                    <a:pt x="60401" y="95288"/>
                  </a:lnTo>
                  <a:lnTo>
                    <a:pt x="60394" y="95465"/>
                  </a:lnTo>
                  <a:lnTo>
                    <a:pt x="46126" y="99453"/>
                  </a:lnTo>
                  <a:lnTo>
                    <a:pt x="71221" y="99453"/>
                  </a:lnTo>
                  <a:lnTo>
                    <a:pt x="75006" y="98640"/>
                  </a:lnTo>
                  <a:lnTo>
                    <a:pt x="89987" y="98640"/>
                  </a:lnTo>
                  <a:lnTo>
                    <a:pt x="89458" y="95465"/>
                  </a:lnTo>
                  <a:lnTo>
                    <a:pt x="90247" y="95288"/>
                  </a:lnTo>
                  <a:lnTo>
                    <a:pt x="61061" y="95288"/>
                  </a:lnTo>
                  <a:lnTo>
                    <a:pt x="60543" y="67105"/>
                  </a:lnTo>
                  <a:lnTo>
                    <a:pt x="64809" y="44121"/>
                  </a:lnTo>
                  <a:lnTo>
                    <a:pt x="73136" y="28617"/>
                  </a:lnTo>
                  <a:lnTo>
                    <a:pt x="84797" y="22872"/>
                  </a:lnTo>
                  <a:lnTo>
                    <a:pt x="112595" y="22872"/>
                  </a:lnTo>
                  <a:lnTo>
                    <a:pt x="100707" y="7143"/>
                  </a:lnTo>
                  <a:lnTo>
                    <a:pt x="86829" y="0"/>
                  </a:lnTo>
                  <a:close/>
                </a:path>
                <a:path w="187325" h="225425">
                  <a:moveTo>
                    <a:pt x="88099" y="87350"/>
                  </a:moveTo>
                  <a:lnTo>
                    <a:pt x="87020" y="87845"/>
                  </a:lnTo>
                  <a:lnTo>
                    <a:pt x="61061" y="95288"/>
                  </a:lnTo>
                  <a:lnTo>
                    <a:pt x="90247" y="95288"/>
                  </a:lnTo>
                  <a:lnTo>
                    <a:pt x="118262" y="88772"/>
                  </a:lnTo>
                  <a:lnTo>
                    <a:pt x="133070" y="88772"/>
                  </a:lnTo>
                  <a:lnTo>
                    <a:pt x="132908" y="87490"/>
                  </a:lnTo>
                  <a:lnTo>
                    <a:pt x="88125" y="87490"/>
                  </a:lnTo>
                  <a:lnTo>
                    <a:pt x="88099" y="87350"/>
                  </a:lnTo>
                  <a:close/>
                </a:path>
                <a:path w="187325" h="225425">
                  <a:moveTo>
                    <a:pt x="112595" y="22872"/>
                  </a:moveTo>
                  <a:lnTo>
                    <a:pt x="84797" y="22872"/>
                  </a:lnTo>
                  <a:lnTo>
                    <a:pt x="95799" y="26880"/>
                  </a:lnTo>
                  <a:lnTo>
                    <a:pt x="106162" y="38173"/>
                  </a:lnTo>
                  <a:lnTo>
                    <a:pt x="115130" y="55366"/>
                  </a:lnTo>
                  <a:lnTo>
                    <a:pt x="121945" y="77076"/>
                  </a:lnTo>
                  <a:lnTo>
                    <a:pt x="105144" y="82383"/>
                  </a:lnTo>
                  <a:lnTo>
                    <a:pt x="88125" y="87490"/>
                  </a:lnTo>
                  <a:lnTo>
                    <a:pt x="132908" y="87490"/>
                  </a:lnTo>
                  <a:lnTo>
                    <a:pt x="132626" y="85242"/>
                  </a:lnTo>
                  <a:lnTo>
                    <a:pt x="153093" y="79957"/>
                  </a:lnTo>
                  <a:lnTo>
                    <a:pt x="162463" y="77411"/>
                  </a:lnTo>
                  <a:lnTo>
                    <a:pt x="171132" y="74968"/>
                  </a:lnTo>
                  <a:lnTo>
                    <a:pt x="184548" y="74968"/>
                  </a:lnTo>
                  <a:lnTo>
                    <a:pt x="128574" y="74853"/>
                  </a:lnTo>
                  <a:lnTo>
                    <a:pt x="122755" y="46829"/>
                  </a:lnTo>
                  <a:lnTo>
                    <a:pt x="113074" y="23506"/>
                  </a:lnTo>
                  <a:lnTo>
                    <a:pt x="112595" y="22872"/>
                  </a:lnTo>
                  <a:close/>
                </a:path>
                <a:path w="187325" h="225425">
                  <a:moveTo>
                    <a:pt x="187071" y="51346"/>
                  </a:moveTo>
                  <a:lnTo>
                    <a:pt x="174351" y="57444"/>
                  </a:lnTo>
                  <a:lnTo>
                    <a:pt x="160175" y="63404"/>
                  </a:lnTo>
                  <a:lnTo>
                    <a:pt x="144822" y="69212"/>
                  </a:lnTo>
                  <a:lnTo>
                    <a:pt x="128574" y="74853"/>
                  </a:lnTo>
                  <a:lnTo>
                    <a:pt x="184560" y="74853"/>
                  </a:lnTo>
                  <a:lnTo>
                    <a:pt x="187071" y="51346"/>
                  </a:lnTo>
                  <a:close/>
                </a:path>
              </a:pathLst>
            </a:custGeom>
            <a:solidFill>
              <a:srgbClr val="96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  <p:sp>
          <p:nvSpPr>
            <p:cNvPr id="153" name="object 19"/>
            <p:cNvSpPr>
              <a:spLocks/>
            </p:cNvSpPr>
            <p:nvPr/>
          </p:nvSpPr>
          <p:spPr bwMode="auto">
            <a:xfrm>
              <a:off x="5152611" y="1528407"/>
              <a:ext cx="106970" cy="70250"/>
            </a:xfrm>
            <a:custGeom>
              <a:avLst/>
              <a:gdLst>
                <a:gd name="T0" fmla="*/ 50980 w 125095"/>
                <a:gd name="T1" fmla="*/ 23277 h 77469"/>
                <a:gd name="T2" fmla="*/ 50829 w 125095"/>
                <a:gd name="T3" fmla="*/ 27141 h 77469"/>
                <a:gd name="T4" fmla="*/ 52711 w 125095"/>
                <a:gd name="T5" fmla="*/ 35342 h 77469"/>
                <a:gd name="T6" fmla="*/ 46533 w 125095"/>
                <a:gd name="T7" fmla="*/ 42200 h 77469"/>
                <a:gd name="T8" fmla="*/ 46143 w 125095"/>
                <a:gd name="T9" fmla="*/ 44083 h 77469"/>
                <a:gd name="T10" fmla="*/ 60001 w 125095"/>
                <a:gd name="T11" fmla="*/ 54339 h 77469"/>
                <a:gd name="T12" fmla="*/ 62011 w 125095"/>
                <a:gd name="T13" fmla="*/ 57503 h 77469"/>
                <a:gd name="T14" fmla="*/ 63051 w 125095"/>
                <a:gd name="T15" fmla="*/ 57237 h 77469"/>
                <a:gd name="T16" fmla="*/ 64440 w 125095"/>
                <a:gd name="T17" fmla="*/ 54235 h 77469"/>
                <a:gd name="T18" fmla="*/ 67331 w 125095"/>
                <a:gd name="T19" fmla="*/ 46811 h 77469"/>
                <a:gd name="T20" fmla="*/ 77114 w 125095"/>
                <a:gd name="T21" fmla="*/ 44841 h 77469"/>
                <a:gd name="T22" fmla="*/ 77985 w 125095"/>
                <a:gd name="T23" fmla="*/ 42804 h 77469"/>
                <a:gd name="T24" fmla="*/ 70919 w 125095"/>
                <a:gd name="T25" fmla="*/ 30436 h 77469"/>
                <a:gd name="T26" fmla="*/ 57960 w 125095"/>
                <a:gd name="T27" fmla="*/ 26034 h 77469"/>
                <a:gd name="T28" fmla="*/ 52393 w 125095"/>
                <a:gd name="T29" fmla="*/ 23088 h 77469"/>
                <a:gd name="T30" fmla="*/ 69943 w 125095"/>
                <a:gd name="T31" fmla="*/ 22416 h 77469"/>
                <a:gd name="T32" fmla="*/ 65647 w 125095"/>
                <a:gd name="T33" fmla="*/ 24916 h 77469"/>
                <a:gd name="T34" fmla="*/ 71286 w 125095"/>
                <a:gd name="T35" fmla="*/ 27492 h 77469"/>
                <a:gd name="T36" fmla="*/ 71515 w 125095"/>
                <a:gd name="T37" fmla="*/ 22804 h 77469"/>
                <a:gd name="T38" fmla="*/ 33661 w 125095"/>
                <a:gd name="T39" fmla="*/ 20739 h 77469"/>
                <a:gd name="T40" fmla="*/ 39211 w 125095"/>
                <a:gd name="T41" fmla="*/ 24669 h 77469"/>
                <a:gd name="T42" fmla="*/ 40917 w 125095"/>
                <a:gd name="T43" fmla="*/ 24669 h 77469"/>
                <a:gd name="T44" fmla="*/ 36020 w 125095"/>
                <a:gd name="T45" fmla="*/ 37 h 77469"/>
                <a:gd name="T46" fmla="*/ 33232 w 125095"/>
                <a:gd name="T47" fmla="*/ 4109 h 77469"/>
                <a:gd name="T48" fmla="*/ 24466 w 125095"/>
                <a:gd name="T49" fmla="*/ 9309 h 77469"/>
                <a:gd name="T50" fmla="*/ 26856 w 125095"/>
                <a:gd name="T51" fmla="*/ 12642 h 77469"/>
                <a:gd name="T52" fmla="*/ 26461 w 125095"/>
                <a:gd name="T53" fmla="*/ 20739 h 77469"/>
                <a:gd name="T54" fmla="*/ 26785 w 125095"/>
                <a:gd name="T55" fmla="*/ 22974 h 77469"/>
                <a:gd name="T56" fmla="*/ 28087 w 125095"/>
                <a:gd name="T57" fmla="*/ 22842 h 77469"/>
                <a:gd name="T58" fmla="*/ 33661 w 125095"/>
                <a:gd name="T59" fmla="*/ 20739 h 77469"/>
                <a:gd name="T60" fmla="*/ 40673 w 125095"/>
                <a:gd name="T61" fmla="*/ 16354 h 77469"/>
                <a:gd name="T62" fmla="*/ 46518 w 125095"/>
                <a:gd name="T63" fmla="*/ 11099 h 77469"/>
                <a:gd name="T64" fmla="*/ 45914 w 125095"/>
                <a:gd name="T65" fmla="*/ 9972 h 77469"/>
                <a:gd name="T66" fmla="*/ 41587 w 125095"/>
                <a:gd name="T67" fmla="*/ 8608 h 77469"/>
                <a:gd name="T68" fmla="*/ 37568 w 125095"/>
                <a:gd name="T69" fmla="*/ 2461 h 77469"/>
                <a:gd name="T70" fmla="*/ 36520 w 125095"/>
                <a:gd name="T71" fmla="*/ 0 h 77469"/>
                <a:gd name="T72" fmla="*/ 6218 w 125095"/>
                <a:gd name="T73" fmla="*/ 6723 h 77469"/>
                <a:gd name="T74" fmla="*/ 3025 w 125095"/>
                <a:gd name="T75" fmla="*/ 12415 h 77469"/>
                <a:gd name="T76" fmla="*/ 230 w 125095"/>
                <a:gd name="T77" fmla="*/ 13694 h 77469"/>
                <a:gd name="T78" fmla="*/ 150 w 125095"/>
                <a:gd name="T79" fmla="*/ 14783 h 77469"/>
                <a:gd name="T80" fmla="*/ 2620 w 125095"/>
                <a:gd name="T81" fmla="*/ 16828 h 77469"/>
                <a:gd name="T82" fmla="*/ 3875 w 125095"/>
                <a:gd name="T83" fmla="*/ 22463 h 77469"/>
                <a:gd name="T84" fmla="*/ 4217 w 125095"/>
                <a:gd name="T85" fmla="*/ 23704 h 77469"/>
                <a:gd name="T86" fmla="*/ 5002 w 125095"/>
                <a:gd name="T87" fmla="*/ 23646 h 77469"/>
                <a:gd name="T88" fmla="*/ 8695 w 125095"/>
                <a:gd name="T89" fmla="*/ 20749 h 77469"/>
                <a:gd name="T90" fmla="*/ 12618 w 125095"/>
                <a:gd name="T91" fmla="*/ 16317 h 77469"/>
                <a:gd name="T92" fmla="*/ 15525 w 125095"/>
                <a:gd name="T93" fmla="*/ 11903 h 77469"/>
                <a:gd name="T94" fmla="*/ 10045 w 125095"/>
                <a:gd name="T95" fmla="*/ 10910 h 77469"/>
                <a:gd name="T96" fmla="*/ 7036 w 125095"/>
                <a:gd name="T97" fmla="*/ 6165 h 77469"/>
                <a:gd name="T98" fmla="*/ 8695 w 125095"/>
                <a:gd name="T99" fmla="*/ 20749 h 77469"/>
                <a:gd name="T100" fmla="*/ 13047 w 125095"/>
                <a:gd name="T101" fmla="*/ 22245 h 77469"/>
                <a:gd name="T102" fmla="*/ 14278 w 125095"/>
                <a:gd name="T103" fmla="*/ 21791 h 77469"/>
                <a:gd name="T104" fmla="*/ 14492 w 125095"/>
                <a:gd name="T105" fmla="*/ 10719 h 77469"/>
                <a:gd name="T106" fmla="*/ 14889 w 125095"/>
                <a:gd name="T107" fmla="*/ 10738 h 7746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25095" h="77469">
                  <a:moveTo>
                    <a:pt x="82867" y="30708"/>
                  </a:moveTo>
                  <a:lnTo>
                    <a:pt x="82194" y="30810"/>
                  </a:lnTo>
                  <a:lnTo>
                    <a:pt x="81533" y="31216"/>
                  </a:lnTo>
                  <a:lnTo>
                    <a:pt x="81221" y="31788"/>
                  </a:lnTo>
                  <a:lnTo>
                    <a:pt x="81146" y="35229"/>
                  </a:lnTo>
                  <a:lnTo>
                    <a:pt x="81292" y="36398"/>
                  </a:lnTo>
                  <a:lnTo>
                    <a:pt x="81800" y="38188"/>
                  </a:lnTo>
                  <a:lnTo>
                    <a:pt x="82778" y="42481"/>
                  </a:lnTo>
                  <a:lnTo>
                    <a:pt x="84302" y="47396"/>
                  </a:lnTo>
                  <a:lnTo>
                    <a:pt x="77419" y="53314"/>
                  </a:lnTo>
                  <a:lnTo>
                    <a:pt x="75133" y="55740"/>
                  </a:lnTo>
                  <a:lnTo>
                    <a:pt x="74421" y="56591"/>
                  </a:lnTo>
                  <a:lnTo>
                    <a:pt x="74053" y="57403"/>
                  </a:lnTo>
                  <a:lnTo>
                    <a:pt x="73812" y="58178"/>
                  </a:lnTo>
                  <a:lnTo>
                    <a:pt x="73798" y="59118"/>
                  </a:lnTo>
                  <a:lnTo>
                    <a:pt x="74040" y="59677"/>
                  </a:lnTo>
                  <a:lnTo>
                    <a:pt x="90144" y="63017"/>
                  </a:lnTo>
                  <a:lnTo>
                    <a:pt x="95961" y="72872"/>
                  </a:lnTo>
                  <a:lnTo>
                    <a:pt x="97993" y="75869"/>
                  </a:lnTo>
                  <a:lnTo>
                    <a:pt x="98590" y="76580"/>
                  </a:lnTo>
                  <a:lnTo>
                    <a:pt x="99174" y="77114"/>
                  </a:lnTo>
                  <a:lnTo>
                    <a:pt x="99682" y="77355"/>
                  </a:lnTo>
                  <a:lnTo>
                    <a:pt x="100304" y="77190"/>
                  </a:lnTo>
                  <a:lnTo>
                    <a:pt x="100837" y="76758"/>
                  </a:lnTo>
                  <a:lnTo>
                    <a:pt x="101536" y="75818"/>
                  </a:lnTo>
                  <a:lnTo>
                    <a:pt x="102273" y="74599"/>
                  </a:lnTo>
                  <a:lnTo>
                    <a:pt x="103060" y="72732"/>
                  </a:lnTo>
                  <a:lnTo>
                    <a:pt x="104813" y="68833"/>
                  </a:lnTo>
                  <a:lnTo>
                    <a:pt x="106171" y="65582"/>
                  </a:lnTo>
                  <a:lnTo>
                    <a:pt x="107683" y="62776"/>
                  </a:lnTo>
                  <a:lnTo>
                    <a:pt x="113410" y="61925"/>
                  </a:lnTo>
                  <a:lnTo>
                    <a:pt x="122008" y="60515"/>
                  </a:lnTo>
                  <a:lnTo>
                    <a:pt x="123329" y="60134"/>
                  </a:lnTo>
                  <a:lnTo>
                    <a:pt x="124167" y="59715"/>
                  </a:lnTo>
                  <a:lnTo>
                    <a:pt x="124701" y="59118"/>
                  </a:lnTo>
                  <a:lnTo>
                    <a:pt x="124723" y="57403"/>
                  </a:lnTo>
                  <a:lnTo>
                    <a:pt x="116865" y="50139"/>
                  </a:lnTo>
                  <a:lnTo>
                    <a:pt x="112648" y="46723"/>
                  </a:lnTo>
                  <a:lnTo>
                    <a:pt x="113423" y="40817"/>
                  </a:lnTo>
                  <a:lnTo>
                    <a:pt x="114009" y="36868"/>
                  </a:lnTo>
                  <a:lnTo>
                    <a:pt x="97497" y="36868"/>
                  </a:lnTo>
                  <a:lnTo>
                    <a:pt x="92697" y="34912"/>
                  </a:lnTo>
                  <a:lnTo>
                    <a:pt x="88353" y="33019"/>
                  </a:lnTo>
                  <a:lnTo>
                    <a:pt x="85051" y="31368"/>
                  </a:lnTo>
                  <a:lnTo>
                    <a:pt x="83794" y="30962"/>
                  </a:lnTo>
                  <a:lnTo>
                    <a:pt x="82867" y="30708"/>
                  </a:lnTo>
                  <a:close/>
                </a:path>
                <a:path w="125095" h="77469">
                  <a:moveTo>
                    <a:pt x="113791" y="30060"/>
                  </a:moveTo>
                  <a:lnTo>
                    <a:pt x="111861" y="30060"/>
                  </a:lnTo>
                  <a:lnTo>
                    <a:pt x="110528" y="30632"/>
                  </a:lnTo>
                  <a:lnTo>
                    <a:pt x="108838" y="31445"/>
                  </a:lnTo>
                  <a:lnTo>
                    <a:pt x="104990" y="33413"/>
                  </a:lnTo>
                  <a:lnTo>
                    <a:pt x="101333" y="35229"/>
                  </a:lnTo>
                  <a:lnTo>
                    <a:pt x="97497" y="36868"/>
                  </a:lnTo>
                  <a:lnTo>
                    <a:pt x="114009" y="36868"/>
                  </a:lnTo>
                  <a:lnTo>
                    <a:pt x="114652" y="33019"/>
                  </a:lnTo>
                  <a:lnTo>
                    <a:pt x="114571" y="30962"/>
                  </a:lnTo>
                  <a:lnTo>
                    <a:pt x="114376" y="30581"/>
                  </a:lnTo>
                  <a:lnTo>
                    <a:pt x="113791" y="30060"/>
                  </a:lnTo>
                  <a:close/>
                </a:path>
                <a:path w="125095" h="77469">
                  <a:moveTo>
                    <a:pt x="65318" y="27812"/>
                  </a:moveTo>
                  <a:lnTo>
                    <a:pt x="53835" y="27812"/>
                  </a:lnTo>
                  <a:lnTo>
                    <a:pt x="56464" y="29121"/>
                  </a:lnTo>
                  <a:lnTo>
                    <a:pt x="61340" y="32448"/>
                  </a:lnTo>
                  <a:lnTo>
                    <a:pt x="62711" y="33083"/>
                  </a:lnTo>
                  <a:lnTo>
                    <a:pt x="63525" y="33540"/>
                  </a:lnTo>
                  <a:lnTo>
                    <a:pt x="64782" y="33654"/>
                  </a:lnTo>
                  <a:lnTo>
                    <a:pt x="65439" y="33083"/>
                  </a:lnTo>
                  <a:lnTo>
                    <a:pt x="65318" y="27812"/>
                  </a:lnTo>
                  <a:close/>
                </a:path>
                <a:path w="125095" h="77469">
                  <a:moveTo>
                    <a:pt x="58407" y="0"/>
                  </a:moveTo>
                  <a:lnTo>
                    <a:pt x="57607" y="50"/>
                  </a:lnTo>
                  <a:lnTo>
                    <a:pt x="57099" y="368"/>
                  </a:lnTo>
                  <a:lnTo>
                    <a:pt x="55143" y="2616"/>
                  </a:lnTo>
                  <a:lnTo>
                    <a:pt x="53149" y="5511"/>
                  </a:lnTo>
                  <a:lnTo>
                    <a:pt x="50469" y="9029"/>
                  </a:lnTo>
                  <a:lnTo>
                    <a:pt x="38849" y="11810"/>
                  </a:lnTo>
                  <a:lnTo>
                    <a:pt x="39128" y="12484"/>
                  </a:lnTo>
                  <a:lnTo>
                    <a:pt x="39535" y="13144"/>
                  </a:lnTo>
                  <a:lnTo>
                    <a:pt x="40995" y="14884"/>
                  </a:lnTo>
                  <a:lnTo>
                    <a:pt x="42951" y="16954"/>
                  </a:lnTo>
                  <a:lnTo>
                    <a:pt x="45338" y="19418"/>
                  </a:lnTo>
                  <a:lnTo>
                    <a:pt x="43065" y="25666"/>
                  </a:lnTo>
                  <a:lnTo>
                    <a:pt x="42319" y="27812"/>
                  </a:lnTo>
                  <a:lnTo>
                    <a:pt x="42227" y="30098"/>
                  </a:lnTo>
                  <a:lnTo>
                    <a:pt x="42544" y="30632"/>
                  </a:lnTo>
                  <a:lnTo>
                    <a:pt x="42837" y="30810"/>
                  </a:lnTo>
                  <a:lnTo>
                    <a:pt x="43294" y="31000"/>
                  </a:lnTo>
                  <a:lnTo>
                    <a:pt x="43967" y="30873"/>
                  </a:lnTo>
                  <a:lnTo>
                    <a:pt x="44919" y="30632"/>
                  </a:lnTo>
                  <a:lnTo>
                    <a:pt x="47421" y="29717"/>
                  </a:lnTo>
                  <a:lnTo>
                    <a:pt x="50380" y="28816"/>
                  </a:lnTo>
                  <a:lnTo>
                    <a:pt x="53835" y="27812"/>
                  </a:lnTo>
                  <a:lnTo>
                    <a:pt x="65318" y="27812"/>
                  </a:lnTo>
                  <a:lnTo>
                    <a:pt x="65198" y="25666"/>
                  </a:lnTo>
                  <a:lnTo>
                    <a:pt x="65049" y="21932"/>
                  </a:lnTo>
                  <a:lnTo>
                    <a:pt x="68262" y="20091"/>
                  </a:lnTo>
                  <a:lnTo>
                    <a:pt x="70815" y="18351"/>
                  </a:lnTo>
                  <a:lnTo>
                    <a:pt x="74398" y="14884"/>
                  </a:lnTo>
                  <a:lnTo>
                    <a:pt x="74345" y="14249"/>
                  </a:lnTo>
                  <a:lnTo>
                    <a:pt x="74053" y="13931"/>
                  </a:lnTo>
                  <a:lnTo>
                    <a:pt x="73431" y="13373"/>
                  </a:lnTo>
                  <a:lnTo>
                    <a:pt x="72529" y="13144"/>
                  </a:lnTo>
                  <a:lnTo>
                    <a:pt x="69837" y="12293"/>
                  </a:lnTo>
                  <a:lnTo>
                    <a:pt x="66509" y="11544"/>
                  </a:lnTo>
                  <a:lnTo>
                    <a:pt x="62585" y="10579"/>
                  </a:lnTo>
                  <a:lnTo>
                    <a:pt x="61772" y="8458"/>
                  </a:lnTo>
                  <a:lnTo>
                    <a:pt x="60083" y="3301"/>
                  </a:lnTo>
                  <a:lnTo>
                    <a:pt x="59131" y="965"/>
                  </a:lnTo>
                  <a:lnTo>
                    <a:pt x="58699" y="317"/>
                  </a:lnTo>
                  <a:lnTo>
                    <a:pt x="58407" y="0"/>
                  </a:lnTo>
                  <a:close/>
                </a:path>
                <a:path w="125095" h="77469">
                  <a:moveTo>
                    <a:pt x="10629" y="8216"/>
                  </a:moveTo>
                  <a:lnTo>
                    <a:pt x="10299" y="8381"/>
                  </a:lnTo>
                  <a:lnTo>
                    <a:pt x="9944" y="9016"/>
                  </a:lnTo>
                  <a:lnTo>
                    <a:pt x="8508" y="12903"/>
                  </a:lnTo>
                  <a:lnTo>
                    <a:pt x="7658" y="15786"/>
                  </a:lnTo>
                  <a:lnTo>
                    <a:pt x="4838" y="16649"/>
                  </a:lnTo>
                  <a:lnTo>
                    <a:pt x="1015" y="17945"/>
                  </a:lnTo>
                  <a:lnTo>
                    <a:pt x="520" y="18072"/>
                  </a:lnTo>
                  <a:lnTo>
                    <a:pt x="368" y="18364"/>
                  </a:lnTo>
                  <a:lnTo>
                    <a:pt x="165" y="18681"/>
                  </a:lnTo>
                  <a:lnTo>
                    <a:pt x="0" y="19011"/>
                  </a:lnTo>
                  <a:lnTo>
                    <a:pt x="241" y="19824"/>
                  </a:lnTo>
                  <a:lnTo>
                    <a:pt x="1015" y="20548"/>
                  </a:lnTo>
                  <a:lnTo>
                    <a:pt x="2362" y="21424"/>
                  </a:lnTo>
                  <a:lnTo>
                    <a:pt x="4190" y="22567"/>
                  </a:lnTo>
                  <a:lnTo>
                    <a:pt x="6362" y="23875"/>
                  </a:lnTo>
                  <a:lnTo>
                    <a:pt x="6292" y="24701"/>
                  </a:lnTo>
                  <a:lnTo>
                    <a:pt x="6197" y="30124"/>
                  </a:lnTo>
                  <a:lnTo>
                    <a:pt x="6451" y="31127"/>
                  </a:lnTo>
                  <a:lnTo>
                    <a:pt x="6553" y="31622"/>
                  </a:lnTo>
                  <a:lnTo>
                    <a:pt x="6743" y="31788"/>
                  </a:lnTo>
                  <a:lnTo>
                    <a:pt x="7023" y="31965"/>
                  </a:lnTo>
                  <a:lnTo>
                    <a:pt x="7480" y="32016"/>
                  </a:lnTo>
                  <a:lnTo>
                    <a:pt x="8000" y="31711"/>
                  </a:lnTo>
                  <a:lnTo>
                    <a:pt x="8508" y="31445"/>
                  </a:lnTo>
                  <a:lnTo>
                    <a:pt x="11747" y="29121"/>
                  </a:lnTo>
                  <a:lnTo>
                    <a:pt x="13906" y="27825"/>
                  </a:lnTo>
                  <a:lnTo>
                    <a:pt x="22355" y="27825"/>
                  </a:lnTo>
                  <a:lnTo>
                    <a:pt x="21081" y="24701"/>
                  </a:lnTo>
                  <a:lnTo>
                    <a:pt x="20180" y="21882"/>
                  </a:lnTo>
                  <a:lnTo>
                    <a:pt x="21831" y="19824"/>
                  </a:lnTo>
                  <a:lnTo>
                    <a:pt x="24282" y="16903"/>
                  </a:lnTo>
                  <a:lnTo>
                    <a:pt x="24828" y="15963"/>
                  </a:lnTo>
                  <a:lnTo>
                    <a:pt x="24752" y="14795"/>
                  </a:lnTo>
                  <a:lnTo>
                    <a:pt x="24321" y="14630"/>
                  </a:lnTo>
                  <a:lnTo>
                    <a:pt x="16065" y="14630"/>
                  </a:lnTo>
                  <a:lnTo>
                    <a:pt x="12725" y="10198"/>
                  </a:lnTo>
                  <a:lnTo>
                    <a:pt x="11709" y="8813"/>
                  </a:lnTo>
                  <a:lnTo>
                    <a:pt x="11252" y="8267"/>
                  </a:lnTo>
                  <a:lnTo>
                    <a:pt x="10629" y="8216"/>
                  </a:lnTo>
                  <a:close/>
                </a:path>
                <a:path w="125095" h="77469">
                  <a:moveTo>
                    <a:pt x="22355" y="27825"/>
                  </a:moveTo>
                  <a:lnTo>
                    <a:pt x="13906" y="27825"/>
                  </a:lnTo>
                  <a:lnTo>
                    <a:pt x="15836" y="28295"/>
                  </a:lnTo>
                  <a:lnTo>
                    <a:pt x="19913" y="29578"/>
                  </a:lnTo>
                  <a:lnTo>
                    <a:pt x="20866" y="29832"/>
                  </a:lnTo>
                  <a:lnTo>
                    <a:pt x="22123" y="29921"/>
                  </a:lnTo>
                  <a:lnTo>
                    <a:pt x="22440" y="29781"/>
                  </a:lnTo>
                  <a:lnTo>
                    <a:pt x="22834" y="29222"/>
                  </a:lnTo>
                  <a:lnTo>
                    <a:pt x="22547" y="28295"/>
                  </a:lnTo>
                  <a:lnTo>
                    <a:pt x="22355" y="27825"/>
                  </a:lnTo>
                  <a:close/>
                </a:path>
                <a:path w="125095" h="77469">
                  <a:moveTo>
                    <a:pt x="23177" y="14376"/>
                  </a:moveTo>
                  <a:lnTo>
                    <a:pt x="16065" y="14630"/>
                  </a:lnTo>
                  <a:lnTo>
                    <a:pt x="24321" y="14630"/>
                  </a:lnTo>
                  <a:lnTo>
                    <a:pt x="23812" y="14401"/>
                  </a:lnTo>
                  <a:lnTo>
                    <a:pt x="23177" y="14376"/>
                  </a:lnTo>
                  <a:close/>
                </a:path>
              </a:pathLst>
            </a:custGeom>
            <a:solidFill>
              <a:srgbClr val="F67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/>
            </a:p>
          </p:txBody>
        </p:sp>
      </p:grpSp>
      <p:sp>
        <p:nvSpPr>
          <p:cNvPr id="154" name="object 14"/>
          <p:cNvSpPr txBox="1">
            <a:spLocks noChangeArrowheads="1"/>
          </p:cNvSpPr>
          <p:nvPr/>
        </p:nvSpPr>
        <p:spPr bwMode="auto">
          <a:xfrm>
            <a:off x="817563" y="2624137"/>
            <a:ext cx="8731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113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1400" b="1">
                <a:solidFill>
                  <a:srgbClr val="004388"/>
                </a:solidFill>
                <a:latin typeface="Arial" pitchFamily="34" charset="0"/>
              </a:rPr>
              <a:t>Хорватия</a:t>
            </a:r>
            <a:endParaRPr lang="ru-RU" altLang="ru-RU" sz="1400">
              <a:latin typeface="Arial" pitchFamily="34" charset="0"/>
            </a:endParaRPr>
          </a:p>
        </p:txBody>
      </p:sp>
      <p:sp>
        <p:nvSpPr>
          <p:cNvPr id="155" name="object 14"/>
          <p:cNvSpPr txBox="1">
            <a:spLocks noChangeArrowheads="1"/>
          </p:cNvSpPr>
          <p:nvPr/>
        </p:nvSpPr>
        <p:spPr bwMode="auto">
          <a:xfrm>
            <a:off x="3921126" y="2453878"/>
            <a:ext cx="8731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113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sz="1400" b="1">
                <a:solidFill>
                  <a:srgbClr val="004388"/>
                </a:solidFill>
                <a:latin typeface="Arial" pitchFamily="34" charset="0"/>
              </a:rPr>
              <a:t>Румыния</a:t>
            </a:r>
            <a:endParaRPr lang="ru-RU" altLang="ru-RU" sz="1400">
              <a:latin typeface="Arial" pitchFamily="34" charset="0"/>
            </a:endParaRPr>
          </a:p>
        </p:txBody>
      </p:sp>
      <p:sp>
        <p:nvSpPr>
          <p:cNvPr id="156" name="object 134"/>
          <p:cNvSpPr>
            <a:spLocks noChangeArrowheads="1"/>
          </p:cNvSpPr>
          <p:nvPr/>
        </p:nvSpPr>
        <p:spPr bwMode="auto">
          <a:xfrm>
            <a:off x="6278562" y="2066329"/>
            <a:ext cx="2865438" cy="2705024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57" name="Rectangle 4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37797" y="3470578"/>
            <a:ext cx="6202286" cy="169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 fontAlgn="auto">
              <a:lnSpc>
                <a:spcPct val="115000"/>
              </a:lnSpc>
              <a:defRPr/>
            </a:pPr>
            <a:r>
              <a:rPr lang="ru-RU" sz="1600" b="1" kern="0" dirty="0" smtClean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  Франчайзинговая </a:t>
            </a:r>
            <a:r>
              <a:rPr lang="ru-RU" sz="1600" b="1" kern="0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сеть </a:t>
            </a:r>
            <a:r>
              <a:rPr lang="en-US" sz="1600" b="1" kern="0" dirty="0" smtClean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METRO</a:t>
            </a:r>
            <a:r>
              <a:rPr lang="ru-RU" sz="1600" b="1" kern="0" dirty="0" smtClean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1600" b="1" kern="0" dirty="0" smtClean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ru-RU" sz="1600" b="1" kern="0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насчитывает более 6000 </a:t>
            </a:r>
            <a:r>
              <a:rPr lang="ru-RU" sz="1600" b="1" kern="0" dirty="0" smtClean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магазинов</a:t>
            </a:r>
            <a:r>
              <a:rPr lang="en-US" sz="1600" b="1" kern="0" dirty="0" smtClean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ru-RU" sz="1600" b="1" kern="0" dirty="0" smtClean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в 9 странах </a:t>
            </a:r>
            <a:r>
              <a:rPr lang="ru-RU" sz="1600" b="1" kern="0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в Центральной и Восточной </a:t>
            </a:r>
            <a:r>
              <a:rPr lang="ru-RU" sz="1600" b="1" kern="0" dirty="0" smtClean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Европы. </a:t>
            </a:r>
            <a:endParaRPr lang="ru-RU" sz="1600" b="1" kern="0" dirty="0">
              <a:solidFill>
                <a:schemeClr val="accent4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algn="ctr" fontAlgn="auto">
              <a:lnSpc>
                <a:spcPct val="115000"/>
              </a:lnSpc>
              <a:defRPr/>
            </a:pPr>
            <a:r>
              <a:rPr lang="ru-RU" sz="1600" b="1" kern="0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ru-RU" sz="1600" b="1" kern="0" dirty="0" smtClean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 Это </a:t>
            </a:r>
            <a:r>
              <a:rPr lang="ru-RU" sz="1600" b="1" kern="0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международная модель долгосрочного и взаимовыгодного сотрудничества с независимыми малыми предпринимателями по всему </a:t>
            </a:r>
            <a:r>
              <a:rPr lang="ru-RU" sz="1600" b="1" kern="0" dirty="0" smtClean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миру</a:t>
            </a:r>
            <a:endParaRPr lang="en-US" sz="1600" b="1" kern="0" dirty="0">
              <a:solidFill>
                <a:schemeClr val="accent4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161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318" y="781289"/>
            <a:ext cx="1450181" cy="5265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1">
                <a:alpha val="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64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998" y="790276"/>
            <a:ext cx="1631933" cy="5175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5" name="Параллелограмм 37"/>
          <p:cNvSpPr/>
          <p:nvPr/>
        </p:nvSpPr>
        <p:spPr>
          <a:xfrm>
            <a:off x="116242" y="147959"/>
            <a:ext cx="8969727" cy="359247"/>
          </a:xfrm>
          <a:prstGeom prst="parallelogram">
            <a:avLst/>
          </a:prstGeom>
          <a:solidFill>
            <a:srgbClr val="825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/>
              <a:t>ФРАНЧАЙЗИНГ  </a:t>
            </a:r>
            <a:r>
              <a:rPr lang="en-US" b="1" dirty="0" smtClean="0"/>
              <a:t>METRO - </a:t>
            </a:r>
            <a:r>
              <a:rPr lang="ru-RU" b="1" dirty="0" smtClean="0"/>
              <a:t>ЕВРОПА</a:t>
            </a:r>
            <a:endParaRPr lang="ru-RU" b="1" dirty="0"/>
          </a:p>
        </p:txBody>
      </p:sp>
      <p:pic>
        <p:nvPicPr>
          <p:cNvPr id="166" name="Picture 16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84" y="781289"/>
            <a:ext cx="1333499" cy="5181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7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733" y="781289"/>
            <a:ext cx="1198708" cy="50845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68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6" y="790276"/>
            <a:ext cx="1805640" cy="5059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9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106" y="790276"/>
            <a:ext cx="1231588" cy="5149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70" name="Grafik 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0164" y="4751339"/>
            <a:ext cx="936104" cy="284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51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8613" y="27003"/>
            <a:ext cx="6893719" cy="4921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954BD-B933-426C-8F62-FFC4D52C010D}" type="slidenum">
              <a:rPr lang="en-GB" smtClean="0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3</a:t>
            </a:fld>
            <a:endParaRPr lang="en-GB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6989" y="3767667"/>
            <a:ext cx="174071" cy="235838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-9168" y="0"/>
            <a:ext cx="9144000" cy="5143500"/>
            <a:chOff x="17906" y="8620"/>
            <a:chExt cx="9216326" cy="6858000"/>
          </a:xfrm>
        </p:grpSpPr>
        <p:sp>
          <p:nvSpPr>
            <p:cNvPr id="6" name="Rectangle 5"/>
            <p:cNvSpPr/>
            <p:nvPr/>
          </p:nvSpPr>
          <p:spPr>
            <a:xfrm>
              <a:off x="17906" y="8620"/>
              <a:ext cx="9216326" cy="6858000"/>
            </a:xfrm>
            <a:prstGeom prst="rect">
              <a:avLst/>
            </a:prstGeom>
            <a:solidFill>
              <a:schemeClr val="tx1">
                <a:lumMod val="95000"/>
                <a:lumOff val="5000"/>
                <a:alpha val="43000"/>
              </a:schemeClr>
            </a:solidFill>
            <a:ln>
              <a:noFill/>
            </a:ln>
          </p:spPr>
          <p:txBody>
            <a:bodyPr lIns="0" tIns="0" rIns="0" bIns="0" rtlCol="0" anchor="ctr">
              <a:noAutofit/>
            </a:bodyPr>
            <a:lstStyle/>
            <a:p>
              <a:pPr algn="ctr">
                <a:lnSpc>
                  <a:spcPct val="130000"/>
                </a:lnSpc>
                <a:spcBef>
                  <a:spcPts val="1050"/>
                </a:spcBef>
              </a:pPr>
              <a:endParaRPr lang="ru-RU" sz="1050" dirty="0">
                <a:solidFill>
                  <a:srgbClr val="000000"/>
                </a:solidFill>
              </a:endParaRPr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4616828" y="737320"/>
              <a:ext cx="4437574" cy="4001644"/>
              <a:chOff x="4616828" y="737320"/>
              <a:chExt cx="4437574" cy="4001644"/>
            </a:xfrm>
          </p:grpSpPr>
          <p:sp>
            <p:nvSpPr>
              <p:cNvPr id="8" name="TextBox 7"/>
              <p:cNvSpPr txBox="1"/>
              <p:nvPr/>
            </p:nvSpPr>
            <p:spPr>
              <a:xfrm>
                <a:off x="4626069" y="2773892"/>
                <a:ext cx="1887696" cy="492443"/>
              </a:xfrm>
              <a:prstGeom prst="rect">
                <a:avLst/>
              </a:prstGeom>
              <a:solidFill>
                <a:srgbClr val="FFC000"/>
              </a:solidFill>
            </p:spPr>
            <p:txBody>
              <a:bodyPr wrap="none" rtlCol="0">
                <a:spAutoFit/>
              </a:bodyPr>
              <a:lstStyle>
                <a:defPPr>
                  <a:defRPr lang="de-DE"/>
                </a:defPPr>
                <a:lvl1pPr>
                  <a:defRPr sz="2400" b="1"/>
                </a:lvl1pPr>
              </a:lstStyle>
              <a:p>
                <a:r>
                  <a:rPr lang="ru-RU" sz="1800" dirty="0"/>
                  <a:t>Контракты</a:t>
                </a: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4616828" y="3868049"/>
                <a:ext cx="1887696" cy="492443"/>
              </a:xfrm>
              <a:prstGeom prst="rect">
                <a:avLst/>
              </a:prstGeom>
              <a:solidFill>
                <a:srgbClr val="FFC000"/>
              </a:solidFill>
            </p:spPr>
            <p:txBody>
              <a:bodyPr wrap="square" rtlCol="0">
                <a:spAutoFit/>
              </a:bodyPr>
              <a:lstStyle>
                <a:defPPr>
                  <a:defRPr lang="de-DE"/>
                </a:defPPr>
                <a:lvl1pPr>
                  <a:defRPr sz="2400" b="1"/>
                </a:lvl1pPr>
              </a:lstStyle>
              <a:p>
                <a:r>
                  <a:rPr lang="ru-RU" sz="1800" dirty="0" smtClean="0"/>
                  <a:t>Магазины</a:t>
                </a:r>
                <a:endParaRPr lang="ru-RU" sz="1800" dirty="0"/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6678646" y="737320"/>
                <a:ext cx="2375756" cy="884174"/>
              </a:xfrm>
              <a:prstGeom prst="rect">
                <a:avLst/>
              </a:prstGeom>
              <a:solidFill>
                <a:srgbClr val="FFC000"/>
              </a:solidFill>
            </p:spPr>
            <p:txBody>
              <a:bodyPr lIns="0" tIns="0" rIns="0" bIns="0" rtlCol="0" anchor="ctr">
                <a:noAutofit/>
              </a:bodyPr>
              <a:lstStyle/>
              <a:p>
                <a:pPr algn="ctr">
                  <a:lnSpc>
                    <a:spcPct val="130000"/>
                  </a:lnSpc>
                  <a:spcBef>
                    <a:spcPts val="1050"/>
                  </a:spcBef>
                </a:pPr>
                <a:r>
                  <a:rPr lang="ru-RU" sz="3600" dirty="0">
                    <a:latin typeface="Arial" panose="020B0604020202020204" pitchFamily="34" charset="0"/>
                    <a:cs typeface="Arial" panose="020B0604020202020204" pitchFamily="34" charset="0"/>
                  </a:rPr>
                  <a:t>201</a:t>
                </a:r>
                <a:r>
                  <a:rPr lang="en-US" sz="3600" dirty="0">
                    <a:latin typeface="Arial" panose="020B0604020202020204" pitchFamily="34" charset="0"/>
                    <a:cs typeface="Arial" panose="020B0604020202020204" pitchFamily="34" charset="0"/>
                  </a:rPr>
                  <a:t>5</a:t>
                </a:r>
                <a:endParaRPr lang="ru-RU" sz="3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6678646" y="3842153"/>
                <a:ext cx="2355196" cy="896811"/>
              </a:xfrm>
              <a:prstGeom prst="rect">
                <a:avLst/>
              </a:prstGeom>
              <a:solidFill>
                <a:srgbClr val="FFC000"/>
              </a:solidFill>
            </p:spPr>
            <p:txBody>
              <a:bodyPr lIns="0" tIns="0" rIns="0" bIns="0" rtlCol="0" anchor="ctr">
                <a:noAutofit/>
              </a:bodyPr>
              <a:lstStyle/>
              <a:p>
                <a:pPr algn="ctr">
                  <a:lnSpc>
                    <a:spcPct val="130000"/>
                  </a:lnSpc>
                  <a:spcBef>
                    <a:spcPts val="1050"/>
                  </a:spcBef>
                </a:pPr>
                <a:r>
                  <a:rPr lang="ru-RU" sz="3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:r>
                  <a:rPr lang="en-US" sz="3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521</a:t>
                </a:r>
                <a:endParaRPr lang="ru-RU" sz="3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6687886" y="2797835"/>
                <a:ext cx="2362270" cy="896811"/>
              </a:xfrm>
              <a:prstGeom prst="rect">
                <a:avLst/>
              </a:prstGeom>
              <a:solidFill>
                <a:srgbClr val="FFC000"/>
              </a:solidFill>
            </p:spPr>
            <p:txBody>
              <a:bodyPr lIns="0" tIns="0" rIns="0" bIns="0" rtlCol="0" anchor="ctr">
                <a:noAutofit/>
              </a:bodyPr>
              <a:lstStyle/>
              <a:p>
                <a:pPr algn="ctr">
                  <a:lnSpc>
                    <a:spcPct val="130000"/>
                  </a:lnSpc>
                  <a:spcBef>
                    <a:spcPts val="1050"/>
                  </a:spcBef>
                </a:pPr>
                <a:r>
                  <a:rPr lang="ru-RU" sz="3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1701</a:t>
                </a:r>
                <a:endParaRPr lang="ru-RU" sz="3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4616829" y="753021"/>
                <a:ext cx="1881989" cy="492443"/>
              </a:xfrm>
              <a:prstGeom prst="rect">
                <a:avLst/>
              </a:prstGeom>
              <a:solidFill>
                <a:srgbClr val="FFC0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ru-RU" b="1" dirty="0"/>
                  <a:t>Старт проекта</a:t>
                </a:r>
              </a:p>
            </p:txBody>
          </p:sp>
        </p:grpSp>
      </p:grpSp>
      <p:sp>
        <p:nvSpPr>
          <p:cNvPr id="5" name="TextBox 4"/>
          <p:cNvSpPr txBox="1"/>
          <p:nvPr/>
        </p:nvSpPr>
        <p:spPr>
          <a:xfrm>
            <a:off x="6659455" y="3493084"/>
            <a:ext cx="126914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50" dirty="0"/>
              <a:t>Владивосток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62832" y="1291578"/>
            <a:ext cx="1872882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2400" b="1"/>
            </a:lvl1pPr>
          </a:lstStyle>
          <a:p>
            <a:r>
              <a:rPr lang="ru-RU" sz="1800" dirty="0" smtClean="0"/>
              <a:t>Города</a:t>
            </a:r>
            <a:endParaRPr lang="ru-RU" sz="1800" dirty="0"/>
          </a:p>
        </p:txBody>
      </p:sp>
      <p:sp>
        <p:nvSpPr>
          <p:cNvPr id="17" name="Rectangle 16"/>
          <p:cNvSpPr/>
          <p:nvPr/>
        </p:nvSpPr>
        <p:spPr>
          <a:xfrm>
            <a:off x="6608469" y="1300492"/>
            <a:ext cx="2343732" cy="672608"/>
          </a:xfrm>
          <a:prstGeom prst="rect">
            <a:avLst/>
          </a:prstGeom>
          <a:solidFill>
            <a:srgbClr val="FFC000"/>
          </a:solidFill>
        </p:spPr>
        <p:txBody>
          <a:bodyPr lIns="0" tIns="0" rIns="0" bIns="0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1050"/>
              </a:spcBef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65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араллелограмм 37"/>
          <p:cNvSpPr/>
          <p:nvPr/>
        </p:nvSpPr>
        <p:spPr>
          <a:xfrm>
            <a:off x="251520" y="31591"/>
            <a:ext cx="8772689" cy="304595"/>
          </a:xfrm>
          <a:prstGeom prst="parallelogram">
            <a:avLst/>
          </a:prstGeom>
          <a:solidFill>
            <a:srgbClr val="825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/>
              <a:t>                                     ФАСОЛЬ В ЦИФРАХ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23836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813" y="655095"/>
            <a:ext cx="4057088" cy="43548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8931" y="643811"/>
            <a:ext cx="2786324" cy="13730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1526" y="655096"/>
            <a:ext cx="1792030" cy="136172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1526" y="2041233"/>
            <a:ext cx="4553729" cy="296870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68004" y="3705492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28341" y="4861191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69928" y="1413099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245850" y="948366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346182" y="1413098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43991" y="3065589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67334" y="3254207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82105" y="1018512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1831" y="873991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88423" y="874419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46248" y="895682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27538" y="723126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98644" y="1090771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97823" y="2804061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Рисунок 21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457736" y="2349885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Рисунок 2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37317" y="2838444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Рисунок 23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65201" y="2682536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Рисунок 24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6204" y="2815182"/>
            <a:ext cx="159162" cy="148750"/>
          </a:xfrm>
          <a:prstGeom prst="ellipse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араллелограмм 37"/>
          <p:cNvSpPr/>
          <p:nvPr/>
        </p:nvSpPr>
        <p:spPr>
          <a:xfrm>
            <a:off x="216877" y="28663"/>
            <a:ext cx="8678378" cy="271457"/>
          </a:xfrm>
          <a:prstGeom prst="parallelogram">
            <a:avLst/>
          </a:prstGeom>
          <a:solidFill>
            <a:srgbClr val="825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350" b="1" dirty="0"/>
              <a:t>                                                                           </a:t>
            </a:r>
            <a:r>
              <a:rPr lang="ru-RU" sz="1350" b="1" dirty="0" smtClean="0"/>
              <a:t>         ФАСОЛЬ                      </a:t>
            </a:r>
            <a:endParaRPr lang="ru-RU" sz="135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216877" y="327137"/>
            <a:ext cx="8678378" cy="30008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ru-RU" sz="1350" b="1" dirty="0">
                <a:solidFill>
                  <a:schemeClr val="bg1"/>
                </a:solidFill>
              </a:rPr>
              <a:t>                 </a:t>
            </a:r>
            <a:r>
              <a:rPr lang="ru-RU" sz="1350" b="1" dirty="0" smtClean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СТАРТ ПРОЕКТА – 2018, </a:t>
            </a:r>
            <a:r>
              <a:rPr lang="ru-RU" sz="1350" b="1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Контракты – 20, Магазины – </a:t>
            </a:r>
            <a:r>
              <a:rPr lang="ru-RU" sz="1350" b="1" dirty="0" smtClean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18, </a:t>
            </a:r>
            <a:r>
              <a:rPr lang="ru-RU" sz="1350" b="1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Экспансия 2020 -  30 Магазинов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013383" y="905356"/>
            <a:ext cx="835485" cy="2192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25" dirty="0"/>
              <a:t>Старт проекта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033647" y="1174089"/>
            <a:ext cx="679994" cy="2192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25" dirty="0"/>
              <a:t>Контракты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936503" y="908219"/>
            <a:ext cx="692640" cy="21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25" dirty="0"/>
              <a:t>2018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999876" y="1186854"/>
            <a:ext cx="293670" cy="2192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25" dirty="0"/>
              <a:t>20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981935" y="1459403"/>
            <a:ext cx="287258" cy="2192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25" dirty="0"/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1818827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DF531D-0628-4F63-9453-9987D9107D5A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  <p:sp>
        <p:nvSpPr>
          <p:cNvPr id="30" name="object 11"/>
          <p:cNvSpPr txBox="1"/>
          <p:nvPr/>
        </p:nvSpPr>
        <p:spPr>
          <a:xfrm>
            <a:off x="21400" y="816719"/>
            <a:ext cx="2650241" cy="323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 algn="ctr"/>
            <a:r>
              <a:rPr sz="2100" b="1" spc="-11" dirty="0">
                <a:solidFill>
                  <a:srgbClr val="231F20"/>
                </a:solidFill>
                <a:latin typeface="Tahoma"/>
                <a:cs typeface="Tahoma"/>
              </a:rPr>
              <a:t>«У</a:t>
            </a:r>
            <a:r>
              <a:rPr sz="2100" b="1" spc="-217" dirty="0">
                <a:solidFill>
                  <a:srgbClr val="231F20"/>
                </a:solidFill>
                <a:latin typeface="Tahoma"/>
                <a:cs typeface="Tahoma"/>
              </a:rPr>
              <a:t> </a:t>
            </a:r>
            <a:r>
              <a:rPr sz="2100" b="1" spc="-19" dirty="0">
                <a:solidFill>
                  <a:srgbClr val="231F20"/>
                </a:solidFill>
                <a:latin typeface="Tahoma"/>
                <a:cs typeface="Tahoma"/>
              </a:rPr>
              <a:t>дома»</a:t>
            </a:r>
            <a:endParaRPr sz="2100" b="1" dirty="0">
              <a:latin typeface="Tahoma"/>
              <a:cs typeface="Tahoma"/>
            </a:endParaRPr>
          </a:p>
        </p:txBody>
      </p:sp>
      <p:sp>
        <p:nvSpPr>
          <p:cNvPr id="31" name="object 12"/>
          <p:cNvSpPr txBox="1"/>
          <p:nvPr/>
        </p:nvSpPr>
        <p:spPr>
          <a:xfrm>
            <a:off x="6045965" y="749160"/>
            <a:ext cx="2376749" cy="323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de-DE"/>
            </a:defPPr>
            <a:lvl1pPr marL="12700">
              <a:lnSpc>
                <a:spcPct val="100000"/>
              </a:lnSpc>
              <a:defRPr b="1" spc="5">
                <a:solidFill>
                  <a:srgbClr val="231F20"/>
                </a:solidFill>
                <a:latin typeface="Tahoma"/>
                <a:cs typeface="Tahoma"/>
              </a:defRPr>
            </a:lvl1pPr>
          </a:lstStyle>
          <a:p>
            <a:pPr algn="ctr"/>
            <a:r>
              <a:rPr sz="2100" dirty="0"/>
              <a:t>«АЗС»</a:t>
            </a:r>
          </a:p>
        </p:txBody>
      </p:sp>
      <p:sp>
        <p:nvSpPr>
          <p:cNvPr id="32" name="object 14"/>
          <p:cNvSpPr txBox="1"/>
          <p:nvPr/>
        </p:nvSpPr>
        <p:spPr>
          <a:xfrm>
            <a:off x="2674949" y="827775"/>
            <a:ext cx="2981273" cy="323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de-DE"/>
            </a:defPPr>
            <a:lvl1pPr marL="12700">
              <a:lnSpc>
                <a:spcPct val="100000"/>
              </a:lnSpc>
              <a:defRPr b="1" spc="5">
                <a:solidFill>
                  <a:srgbClr val="231F20"/>
                </a:solidFill>
                <a:latin typeface="Tahoma"/>
                <a:cs typeface="Tahoma"/>
              </a:defRPr>
            </a:lvl1pPr>
          </a:lstStyle>
          <a:p>
            <a:pPr algn="ctr"/>
            <a:r>
              <a:rPr sz="2100" dirty="0"/>
              <a:t>«Экспресс»</a:t>
            </a:r>
          </a:p>
        </p:txBody>
      </p:sp>
      <p:sp>
        <p:nvSpPr>
          <p:cNvPr id="13" name="object 11"/>
          <p:cNvSpPr txBox="1"/>
          <p:nvPr/>
        </p:nvSpPr>
        <p:spPr>
          <a:xfrm>
            <a:off x="5980730" y="2946354"/>
            <a:ext cx="2650241" cy="323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 algn="ctr"/>
            <a:r>
              <a:rPr sz="2100" b="1" spc="-11" dirty="0">
                <a:solidFill>
                  <a:srgbClr val="231F20"/>
                </a:solidFill>
                <a:latin typeface="Tahoma"/>
                <a:cs typeface="Tahoma"/>
              </a:rPr>
              <a:t>«</a:t>
            </a:r>
            <a:r>
              <a:rPr lang="ru-RU" sz="2100" b="1" spc="-11" dirty="0">
                <a:solidFill>
                  <a:srgbClr val="231F20"/>
                </a:solidFill>
                <a:latin typeface="Tahoma"/>
                <a:cs typeface="Tahoma"/>
              </a:rPr>
              <a:t>Киоск</a:t>
            </a:r>
            <a:r>
              <a:rPr sz="2100" b="1" spc="-19" dirty="0">
                <a:solidFill>
                  <a:srgbClr val="231F20"/>
                </a:solidFill>
                <a:latin typeface="Tahoma"/>
                <a:cs typeface="Tahoma"/>
              </a:rPr>
              <a:t>»</a:t>
            </a:r>
            <a:endParaRPr sz="2100" b="1" dirty="0">
              <a:latin typeface="Tahoma"/>
              <a:cs typeface="Tahoma"/>
            </a:endParaRPr>
          </a:p>
        </p:txBody>
      </p:sp>
      <p:sp>
        <p:nvSpPr>
          <p:cNvPr id="15" name="Параллелограмм 14"/>
          <p:cNvSpPr/>
          <p:nvPr/>
        </p:nvSpPr>
        <p:spPr>
          <a:xfrm>
            <a:off x="-108520" y="51470"/>
            <a:ext cx="9433048" cy="504056"/>
          </a:xfrm>
          <a:prstGeom prst="parallelogram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bg1"/>
                </a:solidFill>
                <a:latin typeface="FuturaFuturisC"/>
              </a:rPr>
              <a:t>ФОРМАТЫ МАГАЗИНОВ</a:t>
            </a:r>
            <a:endParaRPr lang="ru-RU" b="1" dirty="0">
              <a:solidFill>
                <a:schemeClr val="bg1"/>
              </a:solidFill>
              <a:latin typeface="FuturaFuturisC"/>
            </a:endParaRP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5219" y="3343140"/>
            <a:ext cx="2782221" cy="1309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210" y="1164929"/>
            <a:ext cx="2446261" cy="166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50" y="3015082"/>
            <a:ext cx="2477391" cy="164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74" y="1311826"/>
            <a:ext cx="2472467" cy="170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0697" y="1310078"/>
            <a:ext cx="2430151" cy="1669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0697" y="2877990"/>
            <a:ext cx="2430151" cy="1776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770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2" name="Gerade Verbindung 9">
            <a:extLst/>
          </p:cNvPr>
          <p:cNvCxnSpPr/>
          <p:nvPr/>
        </p:nvCxnSpPr>
        <p:spPr bwMode="auto">
          <a:xfrm>
            <a:off x="619125" y="4786313"/>
            <a:ext cx="7918847" cy="0"/>
          </a:xfrm>
          <a:prstGeom prst="line">
            <a:avLst/>
          </a:prstGeom>
          <a:noFill/>
          <a:ln w="3175">
            <a:solidFill>
              <a:srgbClr val="8255A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490" t="13303" r="12971" b="11149"/>
          <a:stretch/>
        </p:blipFill>
        <p:spPr bwMode="auto">
          <a:xfrm rot="16200000">
            <a:off x="2233400" y="1479055"/>
            <a:ext cx="2269962" cy="127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N:\MCC\Project Data\Franchising\Training\Программы обучения 2017\2. Presentations\ИЮЛЬ 2017\Презентации\IMG_0377.JPG"/>
          <p:cNvPicPr>
            <a:picLocks noChangeAspect="1" noChangeArrowheads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29" t="14069" r="6825" b="18730"/>
          <a:stretch/>
        </p:blipFill>
        <p:spPr bwMode="auto">
          <a:xfrm>
            <a:off x="4842153" y="1844820"/>
            <a:ext cx="1843664" cy="1040073"/>
          </a:xfrm>
          <a:prstGeom prst="rect">
            <a:avLst/>
          </a:prstGeom>
          <a:noFill/>
          <a:effectLst>
            <a:outerShdw blurRad="50800" dist="38100" dir="18900000" algn="bl" rotWithShape="0">
              <a:schemeClr val="bg1">
                <a:alpha val="4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12"/>
          <p:cNvSpPr txBox="1">
            <a:spLocks/>
          </p:cNvSpPr>
          <p:nvPr/>
        </p:nvSpPr>
        <p:spPr>
          <a:xfrm>
            <a:off x="2763822" y="540409"/>
            <a:ext cx="1881218" cy="276999"/>
          </a:xfrm>
          <a:prstGeom prst="rect">
            <a:avLst/>
          </a:prstGeom>
        </p:spPr>
        <p:txBody>
          <a:bodyPr wrap="square" lIns="3600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Eurostile"/>
                <a:ea typeface="+mn-ea"/>
                <a:cs typeface="+mn-cs"/>
              </a:rPr>
              <a:t>Проектная документация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Eurostile"/>
              <a:ea typeface="+mn-ea"/>
              <a:cs typeface="+mn-cs"/>
            </a:endParaRPr>
          </a:p>
        </p:txBody>
      </p:sp>
      <p:sp>
        <p:nvSpPr>
          <p:cNvPr id="11" name="Rectangle 5"/>
          <p:cNvSpPr/>
          <p:nvPr/>
        </p:nvSpPr>
        <p:spPr>
          <a:xfrm>
            <a:off x="3617062" y="3215714"/>
            <a:ext cx="1811966" cy="276999"/>
          </a:xfrm>
          <a:prstGeom prst="rect">
            <a:avLst/>
          </a:prstGeom>
        </p:spPr>
        <p:txBody>
          <a:bodyPr wrap="none" l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Eurostile"/>
                <a:ea typeface="ヒラギノ角ゴ Pro W3"/>
                <a:cs typeface="ヒラギノ角ゴ Pro W3"/>
              </a:rPr>
              <a:t>Фиксированный прайс, промо</a:t>
            </a:r>
            <a:endParaRPr kumimoji="1" lang="ru-RU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Eurostile"/>
              <a:ea typeface="ヒラギノ角ゴ Pro W3"/>
              <a:cs typeface="ヒラギノ角ゴ Pro W3"/>
            </a:endParaRPr>
          </a:p>
        </p:txBody>
      </p:sp>
      <p:sp>
        <p:nvSpPr>
          <p:cNvPr id="12" name="Content Placeholder 13"/>
          <p:cNvSpPr txBox="1">
            <a:spLocks/>
          </p:cNvSpPr>
          <p:nvPr/>
        </p:nvSpPr>
        <p:spPr>
          <a:xfrm>
            <a:off x="3984531" y="823255"/>
            <a:ext cx="2467609" cy="461665"/>
          </a:xfrm>
          <a:prstGeom prst="rect">
            <a:avLst/>
          </a:prstGeom>
        </p:spPr>
        <p:txBody>
          <a:bodyPr wrap="square" lIns="3600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Eurostile"/>
                <a:ea typeface="ヒラギノ角ゴ Pro W3"/>
                <a:cs typeface="ヒラギノ角ゴ Pro W3"/>
              </a:rPr>
              <a:t>Дизайн интерьера и экстерьера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Eurostile"/>
              <a:ea typeface="+mn-ea"/>
              <a:cs typeface="+mn-cs"/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515" t="10555" r="24901" b="13542"/>
          <a:stretch/>
        </p:blipFill>
        <p:spPr bwMode="auto">
          <a:xfrm>
            <a:off x="465159" y="3521484"/>
            <a:ext cx="1415695" cy="111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373" r="42149" b="2469"/>
          <a:stretch/>
        </p:blipFill>
        <p:spPr bwMode="auto">
          <a:xfrm>
            <a:off x="5219419" y="3510332"/>
            <a:ext cx="790608" cy="1140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319" t="9078" r="24295" b="5357"/>
          <a:stretch/>
        </p:blipFill>
        <p:spPr bwMode="auto">
          <a:xfrm>
            <a:off x="4281834" y="3509907"/>
            <a:ext cx="936502" cy="1125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590" t="23636" r="41094" b="30000"/>
          <a:stretch/>
        </p:blipFill>
        <p:spPr bwMode="auto">
          <a:xfrm>
            <a:off x="3228721" y="3509907"/>
            <a:ext cx="1053117" cy="1125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Content Placeholder 30"/>
          <p:cNvSpPr txBox="1">
            <a:spLocks/>
          </p:cNvSpPr>
          <p:nvPr/>
        </p:nvSpPr>
        <p:spPr>
          <a:xfrm>
            <a:off x="572449" y="3090160"/>
            <a:ext cx="2651219" cy="461665"/>
          </a:xfrm>
          <a:prstGeom prst="rect">
            <a:avLst/>
          </a:prstGeom>
        </p:spPr>
        <p:txBody>
          <a:bodyPr lIns="3600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Eurostile"/>
                <a:ea typeface="+mn-ea"/>
                <a:cs typeface="+mn-cs"/>
              </a:rPr>
              <a:t>Подбор ассортимента, планограммы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Eurostile"/>
              <a:ea typeface="+mn-ea"/>
              <a:cs typeface="+mn-cs"/>
            </a:endParaRPr>
          </a:p>
        </p:txBody>
      </p:sp>
      <p:pic>
        <p:nvPicPr>
          <p:cNvPr id="19" name="Рисунок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6882"/>
          <a:stretch/>
        </p:blipFill>
        <p:spPr>
          <a:xfrm>
            <a:off x="6713391" y="3336105"/>
            <a:ext cx="2209797" cy="1344296"/>
          </a:xfrm>
          <a:prstGeom prst="rect">
            <a:avLst/>
          </a:prstGeom>
        </p:spPr>
      </p:pic>
      <p:sp>
        <p:nvSpPr>
          <p:cNvPr id="20" name="Rectangle 5"/>
          <p:cNvSpPr/>
          <p:nvPr/>
        </p:nvSpPr>
        <p:spPr>
          <a:xfrm>
            <a:off x="6960777" y="3143033"/>
            <a:ext cx="1417499" cy="276999"/>
          </a:xfrm>
          <a:prstGeom prst="rect">
            <a:avLst/>
          </a:prstGeom>
        </p:spPr>
        <p:txBody>
          <a:bodyPr wrap="none" l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Eurostile"/>
                <a:ea typeface="ヒラギノ角ゴ Pro W3"/>
                <a:cs typeface="ヒラギノ角ゴ Pro W3"/>
              </a:rPr>
              <a:t>Обучающая платформа</a:t>
            </a:r>
            <a:endParaRPr kumimoji="1" lang="ru-RU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Eurostile"/>
              <a:ea typeface="ヒラギノ角ゴ Pro W3"/>
              <a:cs typeface="ヒラギノ角ゴ Pro W3"/>
            </a:endParaRPr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2240" y="1216914"/>
            <a:ext cx="2209797" cy="1409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Content Placeholder 13"/>
          <p:cNvSpPr txBox="1">
            <a:spLocks/>
          </p:cNvSpPr>
          <p:nvPr/>
        </p:nvSpPr>
        <p:spPr>
          <a:xfrm>
            <a:off x="7017226" y="807109"/>
            <a:ext cx="1927043" cy="461665"/>
          </a:xfrm>
          <a:prstGeom prst="rect">
            <a:avLst/>
          </a:prstGeom>
        </p:spPr>
        <p:txBody>
          <a:bodyPr wrap="square" lIns="36000">
            <a:spAutoFit/>
          </a:bodyPr>
          <a:lstStyle>
            <a:defPPr>
              <a:defRPr lang="ru-RU"/>
            </a:defPPr>
            <a:lvl1pPr indent="0">
              <a:spcBef>
                <a:spcPct val="20000"/>
              </a:spcBef>
              <a:buFont typeface="Arial" panose="020B0604020202020204" pitchFamily="34" charset="0"/>
              <a:buNone/>
              <a:defRPr kumimoji="1" sz="1200">
                <a:solidFill>
                  <a:srgbClr val="002060"/>
                </a:solidFill>
                <a:ea typeface="ヒラギノ角ゴ Pro W3"/>
                <a:cs typeface="ヒラギノ角ゴ Pro W3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ru-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Eurostile"/>
              </a:rPr>
              <a:t>Выгодные условия от партнеров</a:t>
            </a:r>
          </a:p>
        </p:txBody>
      </p:sp>
      <p:pic>
        <p:nvPicPr>
          <p:cNvPr id="6" name="Picture 3" descr="N:\MCC\Project Data\Franchising\Training\Программы обучения 2017\2. Presentations\ИЮЛЬ 2017\Презентации\IMG_038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1594" y="1214421"/>
            <a:ext cx="1626999" cy="1040073"/>
          </a:xfrm>
          <a:prstGeom prst="rect">
            <a:avLst/>
          </a:prstGeom>
          <a:noFill/>
          <a:effectLst>
            <a:outerShdw blurRad="50800" dist="38100" dir="18900000" algn="bl" rotWithShape="0">
              <a:schemeClr val="bg1">
                <a:alpha val="4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442" t="18805" r="28478" b="9949"/>
          <a:stretch/>
        </p:blipFill>
        <p:spPr bwMode="auto">
          <a:xfrm>
            <a:off x="1641797" y="3496786"/>
            <a:ext cx="1237029" cy="112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Параллелограмм 22"/>
          <p:cNvSpPr/>
          <p:nvPr/>
        </p:nvSpPr>
        <p:spPr>
          <a:xfrm>
            <a:off x="-166485" y="20586"/>
            <a:ext cx="9490066" cy="523995"/>
          </a:xfrm>
          <a:prstGeom prst="parallelogram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bg1"/>
                </a:solidFill>
                <a:latin typeface="FuturaFuturisC"/>
              </a:rPr>
              <a:t>ЧТО ПОЛУЧАЮТ ПАРТНЕРЫ</a:t>
            </a:r>
            <a:endParaRPr lang="ru-RU" b="1" dirty="0">
              <a:solidFill>
                <a:schemeClr val="bg1"/>
              </a:solidFill>
              <a:latin typeface="FuturaFuturisC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9781" y="1214421"/>
            <a:ext cx="1573947" cy="1864046"/>
          </a:xfrm>
          <a:prstGeom prst="rect">
            <a:avLst/>
          </a:prstGeom>
        </p:spPr>
      </p:pic>
      <p:sp>
        <p:nvSpPr>
          <p:cNvPr id="27" name="Content Placeholder 12"/>
          <p:cNvSpPr txBox="1">
            <a:spLocks/>
          </p:cNvSpPr>
          <p:nvPr/>
        </p:nvSpPr>
        <p:spPr>
          <a:xfrm>
            <a:off x="430087" y="814324"/>
            <a:ext cx="1999806" cy="461665"/>
          </a:xfrm>
          <a:prstGeom prst="rect">
            <a:avLst/>
          </a:prstGeom>
        </p:spPr>
        <p:txBody>
          <a:bodyPr wrap="square" lIns="3600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Eurostile"/>
                <a:ea typeface="+mn-ea"/>
                <a:cs typeface="+mn-cs"/>
              </a:rPr>
              <a:t>Экономический анализ и расчет инвестиций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Eurostil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22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араллелограмм 14"/>
          <p:cNvSpPr/>
          <p:nvPr/>
        </p:nvSpPr>
        <p:spPr>
          <a:xfrm>
            <a:off x="-108520" y="51470"/>
            <a:ext cx="9433048" cy="504056"/>
          </a:xfrm>
          <a:prstGeom prst="parallelogram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bg1"/>
                </a:solidFill>
                <a:latin typeface="FuturaFuturisC"/>
              </a:rPr>
              <a:t>МАРКЕТИНГОВАЯ ПОДДЕРЖКА</a:t>
            </a:r>
            <a:endParaRPr lang="en-GB" b="1" dirty="0">
              <a:solidFill>
                <a:schemeClr val="bg1"/>
              </a:solidFill>
              <a:latin typeface="FuturaFuturisC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57"/>
          <a:stretch/>
        </p:blipFill>
        <p:spPr bwMode="auto">
          <a:xfrm>
            <a:off x="6515398" y="880564"/>
            <a:ext cx="1845187" cy="1971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/>
          <p:cNvGrpSpPr/>
          <p:nvPr/>
        </p:nvGrpSpPr>
        <p:grpSpPr>
          <a:xfrm>
            <a:off x="94768" y="3810037"/>
            <a:ext cx="2057240" cy="1164683"/>
            <a:chOff x="3472381" y="1663906"/>
            <a:chExt cx="6741108" cy="4679249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3472381" y="1663906"/>
              <a:ext cx="6741108" cy="4679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Rounded Rectangle 13"/>
            <p:cNvSpPr/>
            <p:nvPr/>
          </p:nvSpPr>
          <p:spPr>
            <a:xfrm>
              <a:off x="6037852" y="2914839"/>
              <a:ext cx="2799503" cy="1581372"/>
            </a:xfrm>
            <a:prstGeom prst="roundRect">
              <a:avLst>
                <a:gd name="adj" fmla="val 4890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6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3444" y="3009083"/>
              <a:ext cx="2462727" cy="12939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146135"/>
            <a:ext cx="2023243" cy="1107252"/>
          </a:xfrm>
          <a:prstGeom prst="rect">
            <a:avLst/>
          </a:prstGeom>
          <a:ln>
            <a:noFill/>
          </a:ln>
          <a:effectLst>
            <a:outerShdw blurRad="292100" dist="139700" dir="2700000" sx="96000" sy="96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/>
          <p:nvPr/>
        </p:nvGrpSpPr>
        <p:grpSpPr>
          <a:xfrm>
            <a:off x="6808356" y="3742449"/>
            <a:ext cx="2120023" cy="1232271"/>
            <a:chOff x="316834" y="2921476"/>
            <a:chExt cx="2959021" cy="1818565"/>
          </a:xfrm>
        </p:grpSpPr>
        <p:pic>
          <p:nvPicPr>
            <p:cNvPr id="19" name="Picture 4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834" y="2921476"/>
              <a:ext cx="2959021" cy="181856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7271" y="3219822"/>
              <a:ext cx="2618145" cy="1335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2" name="Picture 5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6" t="17556" r="65973" b="12222"/>
          <a:stretch/>
        </p:blipFill>
        <p:spPr bwMode="auto">
          <a:xfrm>
            <a:off x="2316171" y="916418"/>
            <a:ext cx="1032806" cy="1460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8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" t="17334" r="65903" b="12000"/>
          <a:stretch/>
        </p:blipFill>
        <p:spPr bwMode="auto">
          <a:xfrm>
            <a:off x="3537606" y="916418"/>
            <a:ext cx="1024127" cy="1457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258812" y="576656"/>
            <a:ext cx="21529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РЕГУЛЯРНОЕ ПРОМО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250481" y="571397"/>
            <a:ext cx="426491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ОФОРМЛЕНИЕ СОБСТВЕННЫХ АКЦИЙ ПАРТНЕРОВ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456234" y="586337"/>
            <a:ext cx="258026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ФИРМЕНННАЯ ОДЕЖДА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68839" y="3549368"/>
            <a:ext cx="233289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ДИСКОНТНЫЕ КАРТЫ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036483" y="2915875"/>
            <a:ext cx="254454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РЕКЛАМНЫЕ КАМПАНИИ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2" name="Picture 3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75" t="9000" r="24219" b="8250"/>
          <a:stretch/>
        </p:blipFill>
        <p:spPr bwMode="auto">
          <a:xfrm>
            <a:off x="4738819" y="880564"/>
            <a:ext cx="1422590" cy="1468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74" y="907551"/>
            <a:ext cx="1892852" cy="25504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34" name="Group 33"/>
          <p:cNvGrpSpPr>
            <a:grpSpLocks noChangeAspect="1"/>
          </p:cNvGrpSpPr>
          <p:nvPr/>
        </p:nvGrpSpPr>
        <p:grpSpPr>
          <a:xfrm>
            <a:off x="2623844" y="2736526"/>
            <a:ext cx="3101018" cy="2147022"/>
            <a:chOff x="533399" y="1860841"/>
            <a:chExt cx="5419727" cy="3814712"/>
          </a:xfrm>
        </p:grpSpPr>
        <p:pic>
          <p:nvPicPr>
            <p:cNvPr id="35" name="Picture 34"/>
            <p:cNvPicPr/>
            <p:nvPr/>
          </p:nvPicPr>
          <p:blipFill rotWithShape="1">
            <a:blip r:embed="rId13"/>
            <a:srcRect l="34569" t="39159" r="47830" b="46179"/>
            <a:stretch/>
          </p:blipFill>
          <p:spPr>
            <a:xfrm>
              <a:off x="533399" y="1860841"/>
              <a:ext cx="2620818" cy="1272885"/>
            </a:xfrm>
            <a:prstGeom prst="rect">
              <a:avLst/>
            </a:prstGeom>
          </p:spPr>
        </p:pic>
        <p:pic>
          <p:nvPicPr>
            <p:cNvPr id="36" name="Picture 35"/>
            <p:cNvPicPr/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0094" y="1860841"/>
              <a:ext cx="2783032" cy="127288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Picture 36"/>
            <p:cNvPicPr/>
            <p:nvPr/>
          </p:nvPicPr>
          <p:blipFill rotWithShape="1">
            <a:blip r:embed="rId15"/>
            <a:srcRect l="34682" t="39216" r="47892" b="46302"/>
            <a:stretch/>
          </p:blipFill>
          <p:spPr>
            <a:xfrm>
              <a:off x="533400" y="3133726"/>
              <a:ext cx="2620817" cy="1314449"/>
            </a:xfrm>
            <a:prstGeom prst="rect">
              <a:avLst/>
            </a:prstGeom>
          </p:spPr>
        </p:pic>
        <p:pic>
          <p:nvPicPr>
            <p:cNvPr id="38" name="Picture 37"/>
            <p:cNvPicPr/>
            <p:nvPr/>
          </p:nvPicPr>
          <p:blipFill rotWithShape="1">
            <a:blip r:embed="rId16"/>
            <a:srcRect l="34559" t="39272" r="47823" b="46634"/>
            <a:stretch/>
          </p:blipFill>
          <p:spPr>
            <a:xfrm>
              <a:off x="533399" y="4448176"/>
              <a:ext cx="2632349" cy="1227377"/>
            </a:xfrm>
            <a:prstGeom prst="rect">
              <a:avLst/>
            </a:prstGeom>
          </p:spPr>
        </p:pic>
        <p:pic>
          <p:nvPicPr>
            <p:cNvPr id="39" name="Picture 38"/>
            <p:cNvPicPr/>
            <p:nvPr/>
          </p:nvPicPr>
          <p:blipFill rotWithShape="1">
            <a:blip r:embed="rId17"/>
            <a:srcRect l="34862" t="39694" r="47740" b="46546"/>
            <a:stretch/>
          </p:blipFill>
          <p:spPr>
            <a:xfrm>
              <a:off x="3188694" y="4448175"/>
              <a:ext cx="2764432" cy="1227376"/>
            </a:xfrm>
            <a:prstGeom prst="rect">
              <a:avLst/>
            </a:prstGeom>
          </p:spPr>
        </p:pic>
        <p:pic>
          <p:nvPicPr>
            <p:cNvPr id="40" name="Picture 39"/>
            <p:cNvPicPr/>
            <p:nvPr/>
          </p:nvPicPr>
          <p:blipFill rotWithShape="1">
            <a:blip r:embed="rId18"/>
            <a:srcRect l="34719" t="39298" r="47853" b="46267"/>
            <a:stretch/>
          </p:blipFill>
          <p:spPr>
            <a:xfrm>
              <a:off x="3188694" y="3133727"/>
              <a:ext cx="2753666" cy="1314449"/>
            </a:xfrm>
            <a:prstGeom prst="rect">
              <a:avLst/>
            </a:prstGeom>
          </p:spPr>
        </p:pic>
      </p:grpSp>
      <p:sp>
        <p:nvSpPr>
          <p:cNvPr id="41" name="Rectangle 40"/>
          <p:cNvSpPr/>
          <p:nvPr/>
        </p:nvSpPr>
        <p:spPr>
          <a:xfrm>
            <a:off x="2570773" y="2466467"/>
            <a:ext cx="233289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ВСТАВКИ В ЦЕННИКИ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13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араллелограмм 14"/>
          <p:cNvSpPr/>
          <p:nvPr/>
        </p:nvSpPr>
        <p:spPr>
          <a:xfrm>
            <a:off x="-108520" y="51470"/>
            <a:ext cx="9433048" cy="504056"/>
          </a:xfrm>
          <a:prstGeom prst="parallelogram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bg1"/>
                </a:solidFill>
                <a:latin typeface="FuturaFuturisC"/>
              </a:rPr>
              <a:t>СТАРТАП-ПАКЕТ</a:t>
            </a:r>
            <a:endParaRPr lang="en-GB" b="1" dirty="0">
              <a:solidFill>
                <a:schemeClr val="bg1"/>
              </a:solidFill>
              <a:latin typeface="FuturaFuturisC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3" t="5122" r="9166" b="9251"/>
          <a:stretch/>
        </p:blipFill>
        <p:spPr bwMode="auto">
          <a:xfrm>
            <a:off x="4513380" y="3070202"/>
            <a:ext cx="2808766" cy="1838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97" t="27209" r="41146" b="25667"/>
          <a:stretch/>
        </p:blipFill>
        <p:spPr bwMode="auto">
          <a:xfrm>
            <a:off x="6300192" y="890039"/>
            <a:ext cx="1868946" cy="1625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50" t="25122" r="41141" b="23499"/>
          <a:stretch/>
        </p:blipFill>
        <p:spPr bwMode="auto">
          <a:xfrm>
            <a:off x="947582" y="2646014"/>
            <a:ext cx="2580302" cy="235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ight Arrow 15"/>
          <p:cNvSpPr/>
          <p:nvPr/>
        </p:nvSpPr>
        <p:spPr>
          <a:xfrm>
            <a:off x="4957440" y="1103739"/>
            <a:ext cx="679840" cy="396044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txBody>
          <a:bodyPr lIns="0" tIns="0" rIns="0" bIns="0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1400"/>
              </a:spcBef>
            </a:pPr>
            <a:endParaRPr lang="ru-RU" sz="1400" dirty="0"/>
          </a:p>
        </p:txBody>
      </p:sp>
      <p:sp>
        <p:nvSpPr>
          <p:cNvPr id="18" name="Right Arrow 17"/>
          <p:cNvSpPr/>
          <p:nvPr/>
        </p:nvSpPr>
        <p:spPr>
          <a:xfrm rot="3878467">
            <a:off x="3848935" y="1911096"/>
            <a:ext cx="679840" cy="396044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txBody>
          <a:bodyPr lIns="0" tIns="0" rIns="0" bIns="0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1400"/>
              </a:spcBef>
            </a:pPr>
            <a:endParaRPr lang="ru-RU" sz="1400" dirty="0"/>
          </a:p>
        </p:txBody>
      </p:sp>
      <p:sp>
        <p:nvSpPr>
          <p:cNvPr id="19" name="Right Arrow 18"/>
          <p:cNvSpPr/>
          <p:nvPr/>
        </p:nvSpPr>
        <p:spPr>
          <a:xfrm rot="4820324">
            <a:off x="1798616" y="1867070"/>
            <a:ext cx="679840" cy="396044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txBody>
          <a:bodyPr lIns="0" tIns="0" rIns="0" bIns="0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1400"/>
              </a:spcBef>
            </a:pPr>
            <a:endParaRPr lang="ru-RU" sz="1400" dirty="0"/>
          </a:p>
        </p:txBody>
      </p:sp>
      <p:sp>
        <p:nvSpPr>
          <p:cNvPr id="20" name="TextBox 19"/>
          <p:cNvSpPr txBox="1"/>
          <p:nvPr/>
        </p:nvSpPr>
        <p:spPr>
          <a:xfrm>
            <a:off x="755576" y="694408"/>
            <a:ext cx="4272490" cy="822428"/>
          </a:xfrm>
          <a:prstGeom prst="rect">
            <a:avLst/>
          </a:prstGeom>
          <a:noFill/>
        </p:spPr>
        <p:txBody>
          <a:bodyPr wrap="square" lIns="82954" tIns="41477" rIns="82954" bIns="41477" rtlCol="0" anchor="b">
            <a:spAutoFit/>
          </a:bodyPr>
          <a:lstStyle>
            <a:defPPr>
              <a:defRPr lang="ru-RU"/>
            </a:defPPr>
            <a:lvl1pPr>
              <a:defRPr sz="2400" b="1">
                <a:solidFill>
                  <a:srgbClr val="FF9900"/>
                </a:solidFill>
              </a:defRPr>
            </a:lvl1pPr>
          </a:lstStyle>
          <a:p>
            <a:r>
              <a:rPr lang="ru-RU" dirty="0" smtClean="0"/>
              <a:t>ЦЕЛЕВАЯ ФИНАНСОВАЯ ПОМОЩЬ ОТ МЕТРО</a:t>
            </a:r>
            <a:endParaRPr lang="ru-RU" dirty="0"/>
          </a:p>
        </p:txBody>
      </p:sp>
      <p:sp>
        <p:nvSpPr>
          <p:cNvPr id="21" name="Rectangle 20"/>
          <p:cNvSpPr/>
          <p:nvPr/>
        </p:nvSpPr>
        <p:spPr>
          <a:xfrm>
            <a:off x="1193617" y="2562899"/>
            <a:ext cx="208823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АВТОМАТИЗАЦИЯ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427984" y="2573016"/>
            <a:ext cx="27003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ТОРГОВОЕ И ХОЛОДИЛЬНОЕ ОБОРУДОВАНИЕ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516216" y="555908"/>
            <a:ext cx="104574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РЕКЛАМА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4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араллелограмм 14"/>
          <p:cNvSpPr/>
          <p:nvPr/>
        </p:nvSpPr>
        <p:spPr>
          <a:xfrm>
            <a:off x="-108520" y="51470"/>
            <a:ext cx="9433048" cy="504056"/>
          </a:xfrm>
          <a:prstGeom prst="parallelogram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bg1"/>
                </a:solidFill>
                <a:latin typeface="FuturaFuturisC"/>
              </a:rPr>
              <a:t>ФОТО МАГАЗИНОВ</a:t>
            </a:r>
            <a:endParaRPr lang="en-GB" b="1" dirty="0">
              <a:solidFill>
                <a:schemeClr val="bg1"/>
              </a:solidFill>
              <a:latin typeface="FuturaFuturisC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6785" y="713139"/>
            <a:ext cx="2603610" cy="2065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983050" y="713139"/>
            <a:ext cx="3140276" cy="2065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14131" y="2834570"/>
            <a:ext cx="3172528" cy="2087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47" t="8049" r="16352" b="13731"/>
          <a:stretch/>
        </p:blipFill>
        <p:spPr bwMode="auto">
          <a:xfrm>
            <a:off x="4373127" y="2834570"/>
            <a:ext cx="3219844" cy="2135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41" t="9185" r="17203" b="15626"/>
          <a:stretch/>
        </p:blipFill>
        <p:spPr bwMode="auto">
          <a:xfrm>
            <a:off x="2731595" y="713139"/>
            <a:ext cx="3251454" cy="2065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471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араллелограмм 14"/>
          <p:cNvSpPr/>
          <p:nvPr/>
        </p:nvSpPr>
        <p:spPr>
          <a:xfrm>
            <a:off x="-108520" y="51470"/>
            <a:ext cx="9433048" cy="504056"/>
          </a:xfrm>
          <a:prstGeom prst="parallelogram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bg1"/>
                </a:solidFill>
                <a:latin typeface="FuturaFuturisC"/>
              </a:rPr>
              <a:t>ФОТО МАГАЗИНОВ</a:t>
            </a:r>
            <a:endParaRPr lang="en-GB" b="1" dirty="0">
              <a:solidFill>
                <a:schemeClr val="bg1"/>
              </a:solidFill>
              <a:latin typeface="FuturaFuturisC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9400" y="3034172"/>
            <a:ext cx="2964112" cy="1978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9400" y="694948"/>
            <a:ext cx="2932924" cy="2246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548537" y="1454200"/>
            <a:ext cx="2263881" cy="1467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56847" y="3013396"/>
            <a:ext cx="3043345" cy="199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06685" y="704943"/>
            <a:ext cx="3259627" cy="2240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383527" y="3088049"/>
            <a:ext cx="2581328" cy="1880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47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араллелограмм 14"/>
          <p:cNvSpPr/>
          <p:nvPr/>
        </p:nvSpPr>
        <p:spPr>
          <a:xfrm>
            <a:off x="-108520" y="51470"/>
            <a:ext cx="9433048" cy="504056"/>
          </a:xfrm>
          <a:prstGeom prst="parallelogram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bg1"/>
                </a:solidFill>
                <a:latin typeface="FuturaFuturisC"/>
              </a:rPr>
              <a:t>ФОТО МАГАЗИНОВ</a:t>
            </a:r>
            <a:endParaRPr lang="en-GB" b="1" dirty="0">
              <a:solidFill>
                <a:schemeClr val="bg1"/>
              </a:solidFill>
              <a:latin typeface="FuturaFuturisC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32" y="653769"/>
            <a:ext cx="2768464" cy="20763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986" y="657827"/>
            <a:ext cx="2784311" cy="20882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393" y="646078"/>
            <a:ext cx="2791013" cy="20932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12" y="2835454"/>
            <a:ext cx="2880320" cy="216024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890" y="2835454"/>
            <a:ext cx="2784055" cy="208804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203" y="2840450"/>
            <a:ext cx="2777393" cy="2083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53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3999" cy="5143500"/>
          </a:xfrm>
          <a:prstGeom prst="rect">
            <a:avLst/>
          </a:prstGeom>
          <a:solidFill>
            <a:schemeClr val="tx1">
              <a:lumMod val="75000"/>
              <a:lumOff val="25000"/>
              <a:alpha val="5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DF531D-0628-4F63-9453-9987D9107D5A}" type="slidenum">
              <a:rPr lang="en-GB" smtClean="0"/>
              <a:pPr>
                <a:defRPr/>
              </a:pPr>
              <a:t>12</a:t>
            </a:fld>
            <a:endParaRPr lang="en-GB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384757" y="708543"/>
            <a:ext cx="5579099" cy="47506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 kern="1000" cap="all" spc="7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ru-RU" sz="15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Паушальный взнос</a:t>
            </a:r>
            <a:r>
              <a:rPr lang="ru-RU" sz="1500" dirty="0">
                <a:solidFill>
                  <a:srgbClr val="7030A0"/>
                </a:solidFill>
                <a:latin typeface="FuturaFuturisC" charset="0"/>
                <a:ea typeface="FuturaFuturisC" charset="0"/>
                <a:cs typeface="FuturaFuturisC" charset="0"/>
              </a:rPr>
              <a:t> 0 </a:t>
            </a:r>
            <a:r>
              <a:rPr lang="ru-RU" sz="825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руб</a:t>
            </a:r>
            <a:r>
              <a:rPr lang="ru-RU" sz="15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.</a:t>
            </a:r>
            <a:endParaRPr lang="en-GB" sz="1500" dirty="0">
              <a:solidFill>
                <a:schemeClr val="bg1"/>
              </a:solidFill>
              <a:latin typeface="FuturaFuturisC" charset="0"/>
              <a:ea typeface="FuturaFuturisC" charset="0"/>
              <a:cs typeface="FuturaFuturisC" charset="0"/>
            </a:endParaRPr>
          </a:p>
        </p:txBody>
      </p:sp>
      <p:sp>
        <p:nvSpPr>
          <p:cNvPr id="2" name="Нашивка 1"/>
          <p:cNvSpPr/>
          <p:nvPr/>
        </p:nvSpPr>
        <p:spPr>
          <a:xfrm rot="5400000">
            <a:off x="1731004" y="729865"/>
            <a:ext cx="308396" cy="297033"/>
          </a:xfrm>
          <a:prstGeom prst="chevron">
            <a:avLst/>
          </a:prstGeom>
          <a:solidFill>
            <a:srgbClr val="00C34B"/>
          </a:solidFill>
          <a:ln>
            <a:solidFill>
              <a:srgbClr val="0070C0"/>
            </a:solidFill>
          </a:ln>
        </p:spPr>
        <p:txBody>
          <a:bodyPr lIns="0" tIns="0" rIns="0" bIns="0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1050"/>
              </a:spcBef>
            </a:pPr>
            <a:endParaRPr lang="ru-RU" sz="1050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384756" y="1087288"/>
            <a:ext cx="5579099" cy="47506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 kern="1000" cap="all" spc="7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ru-RU" sz="1500" dirty="0" smtClean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ЛИЦЕНЗИОННЫЙ ПЛАТЕЖ </a:t>
            </a:r>
            <a:r>
              <a:rPr lang="ru-RU" sz="1500" dirty="0">
                <a:solidFill>
                  <a:srgbClr val="7030A0"/>
                </a:solidFill>
                <a:latin typeface="FuturaFuturisC" charset="0"/>
                <a:ea typeface="FuturaFuturisC" charset="0"/>
                <a:cs typeface="FuturaFuturisC" charset="0"/>
              </a:rPr>
              <a:t>800</a:t>
            </a:r>
            <a:r>
              <a:rPr lang="ru-RU" sz="15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 руб./</a:t>
            </a:r>
            <a:r>
              <a:rPr lang="ru-RU" sz="1500" dirty="0" smtClean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мес</a:t>
            </a:r>
            <a:r>
              <a:rPr lang="en-US" sz="15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.</a:t>
            </a:r>
            <a:endParaRPr lang="en-GB" sz="1500" dirty="0">
              <a:solidFill>
                <a:schemeClr val="bg1"/>
              </a:solidFill>
              <a:latin typeface="FuturaFuturisC" charset="0"/>
              <a:ea typeface="FuturaFuturisC" charset="0"/>
              <a:cs typeface="FuturaFuturisC" charset="0"/>
            </a:endParaRPr>
          </a:p>
        </p:txBody>
      </p:sp>
      <p:sp>
        <p:nvSpPr>
          <p:cNvPr id="10" name="Нашивка 9"/>
          <p:cNvSpPr/>
          <p:nvPr/>
        </p:nvSpPr>
        <p:spPr>
          <a:xfrm rot="5400000">
            <a:off x="1737463" y="1106891"/>
            <a:ext cx="308396" cy="297033"/>
          </a:xfrm>
          <a:prstGeom prst="chevron">
            <a:avLst/>
          </a:prstGeom>
          <a:solidFill>
            <a:srgbClr val="00C34B"/>
          </a:solidFill>
          <a:ln>
            <a:solidFill>
              <a:srgbClr val="0070C0"/>
            </a:solidFill>
          </a:ln>
        </p:spPr>
        <p:txBody>
          <a:bodyPr lIns="0" tIns="0" rIns="0" bIns="0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1050"/>
              </a:spcBef>
            </a:pPr>
            <a:endParaRPr lang="ru-RU" sz="1050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370067" y="2447730"/>
            <a:ext cx="5579099" cy="47506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 kern="1000" cap="all" spc="7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US" sz="15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Start up </a:t>
            </a:r>
            <a:r>
              <a:rPr lang="ru-RU" sz="15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поддержка</a:t>
            </a:r>
            <a:endParaRPr lang="en-GB" sz="1500" dirty="0">
              <a:solidFill>
                <a:schemeClr val="bg1"/>
              </a:solidFill>
              <a:latin typeface="FuturaFuturisC" charset="0"/>
              <a:ea typeface="FuturaFuturisC" charset="0"/>
              <a:cs typeface="FuturaFuturisC" charset="0"/>
            </a:endParaRPr>
          </a:p>
        </p:txBody>
      </p:sp>
      <p:sp>
        <p:nvSpPr>
          <p:cNvPr id="12" name="Нашивка 11"/>
          <p:cNvSpPr/>
          <p:nvPr/>
        </p:nvSpPr>
        <p:spPr>
          <a:xfrm rot="5400000">
            <a:off x="1740057" y="1568030"/>
            <a:ext cx="308396" cy="297033"/>
          </a:xfrm>
          <a:prstGeom prst="chevron">
            <a:avLst/>
          </a:prstGeom>
          <a:solidFill>
            <a:srgbClr val="00C34B"/>
          </a:solidFill>
          <a:ln>
            <a:solidFill>
              <a:srgbClr val="0070C0"/>
            </a:solidFill>
          </a:ln>
        </p:spPr>
        <p:txBody>
          <a:bodyPr lIns="0" tIns="0" rIns="0" bIns="0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1050"/>
              </a:spcBef>
            </a:pPr>
            <a:endParaRPr lang="ru-RU" sz="1050" dirty="0"/>
          </a:p>
        </p:txBody>
      </p:sp>
      <p:sp>
        <p:nvSpPr>
          <p:cNvPr id="14" name="Нашивка 13"/>
          <p:cNvSpPr/>
          <p:nvPr/>
        </p:nvSpPr>
        <p:spPr>
          <a:xfrm rot="5400000">
            <a:off x="1754809" y="2458056"/>
            <a:ext cx="308396" cy="297033"/>
          </a:xfrm>
          <a:prstGeom prst="chevron">
            <a:avLst/>
          </a:prstGeom>
          <a:solidFill>
            <a:srgbClr val="00C34B"/>
          </a:solidFill>
          <a:ln>
            <a:solidFill>
              <a:srgbClr val="0070C0"/>
            </a:solidFill>
          </a:ln>
        </p:spPr>
        <p:txBody>
          <a:bodyPr lIns="0" tIns="0" rIns="0" bIns="0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1050"/>
              </a:spcBef>
            </a:pPr>
            <a:endParaRPr lang="ru-RU" sz="1050" dirty="0"/>
          </a:p>
        </p:txBody>
      </p:sp>
      <p:sp>
        <p:nvSpPr>
          <p:cNvPr id="20" name="Нашивка 19"/>
          <p:cNvSpPr/>
          <p:nvPr/>
        </p:nvSpPr>
        <p:spPr>
          <a:xfrm rot="5400000">
            <a:off x="1792629" y="4276963"/>
            <a:ext cx="308396" cy="297033"/>
          </a:xfrm>
          <a:prstGeom prst="chevron">
            <a:avLst/>
          </a:prstGeom>
          <a:solidFill>
            <a:srgbClr val="00C34B"/>
          </a:solidFill>
          <a:ln>
            <a:solidFill>
              <a:srgbClr val="0070C0"/>
            </a:solidFill>
          </a:ln>
        </p:spPr>
        <p:txBody>
          <a:bodyPr lIns="0" tIns="0" rIns="0" bIns="0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1050"/>
              </a:spcBef>
            </a:pPr>
            <a:endParaRPr lang="ru-RU" sz="1050" dirty="0"/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>
            <a:off x="2384755" y="1517987"/>
            <a:ext cx="5373356" cy="47506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 kern="1000" cap="all" spc="7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ru-RU" sz="15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Закупки В МЕТРО от </a:t>
            </a:r>
            <a:r>
              <a:rPr lang="ru-RU" sz="1500" dirty="0">
                <a:solidFill>
                  <a:srgbClr val="7030A0"/>
                </a:solidFill>
                <a:latin typeface="FuturaFuturisC" charset="0"/>
                <a:ea typeface="FuturaFuturisC" charset="0"/>
                <a:cs typeface="FuturaFuturisC" charset="0"/>
              </a:rPr>
              <a:t>400</a:t>
            </a:r>
            <a:r>
              <a:rPr lang="ru-RU" sz="15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 </a:t>
            </a:r>
            <a:r>
              <a:rPr lang="ru-RU" sz="9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тыс</a:t>
            </a:r>
            <a:r>
              <a:rPr lang="ru-RU" sz="900" dirty="0" smtClean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.</a:t>
            </a:r>
            <a:r>
              <a:rPr lang="en-US" sz="900" dirty="0" smtClean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 </a:t>
            </a:r>
            <a:r>
              <a:rPr lang="ru-RU" sz="900" dirty="0" smtClean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руб</a:t>
            </a:r>
            <a:r>
              <a:rPr lang="ru-RU" sz="9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.</a:t>
            </a:r>
            <a:r>
              <a:rPr lang="ru-RU" sz="15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/</a:t>
            </a:r>
            <a:r>
              <a:rPr lang="ru-RU" sz="1500" dirty="0">
                <a:solidFill>
                  <a:srgbClr val="7030A0"/>
                </a:solidFill>
                <a:latin typeface="FuturaFuturisC" charset="0"/>
                <a:ea typeface="FuturaFuturisC" charset="0"/>
                <a:cs typeface="FuturaFuturisC" charset="0"/>
              </a:rPr>
              <a:t>200</a:t>
            </a:r>
            <a:r>
              <a:rPr lang="ru-RU" sz="15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 </a:t>
            </a:r>
            <a:r>
              <a:rPr lang="ru-RU" sz="825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тыс</a:t>
            </a:r>
            <a:r>
              <a:rPr lang="ru-RU" sz="825" dirty="0" smtClean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.</a:t>
            </a:r>
            <a:r>
              <a:rPr lang="en-US" sz="825" dirty="0" smtClean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 </a:t>
            </a:r>
            <a:r>
              <a:rPr lang="ru-RU" sz="825" dirty="0" smtClean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руб</a:t>
            </a:r>
            <a:r>
              <a:rPr lang="ru-RU" sz="15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. *</a:t>
            </a:r>
            <a:endParaRPr lang="en-GB" sz="1500" dirty="0">
              <a:solidFill>
                <a:schemeClr val="bg1"/>
              </a:solidFill>
              <a:latin typeface="FuturaFuturisC" charset="0"/>
              <a:ea typeface="FuturaFuturisC" charset="0"/>
              <a:cs typeface="FuturaFuturisC" charset="0"/>
            </a:endParaRPr>
          </a:p>
        </p:txBody>
      </p:sp>
      <p:sp>
        <p:nvSpPr>
          <p:cNvPr id="25" name="Нашивка 19"/>
          <p:cNvSpPr/>
          <p:nvPr/>
        </p:nvSpPr>
        <p:spPr>
          <a:xfrm rot="5400000">
            <a:off x="1751630" y="2961191"/>
            <a:ext cx="308396" cy="297033"/>
          </a:xfrm>
          <a:prstGeom prst="chevron">
            <a:avLst/>
          </a:prstGeom>
          <a:solidFill>
            <a:srgbClr val="00C34B"/>
          </a:solidFill>
          <a:ln>
            <a:solidFill>
              <a:srgbClr val="0070C0"/>
            </a:solidFill>
          </a:ln>
        </p:spPr>
        <p:txBody>
          <a:bodyPr lIns="0" tIns="0" rIns="0" bIns="0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1050"/>
              </a:spcBef>
            </a:pPr>
            <a:endParaRPr lang="ru-RU" sz="1050" dirty="0"/>
          </a:p>
        </p:txBody>
      </p:sp>
      <p:sp>
        <p:nvSpPr>
          <p:cNvPr id="26" name="Title 1"/>
          <p:cNvSpPr txBox="1">
            <a:spLocks/>
          </p:cNvSpPr>
          <p:nvPr/>
        </p:nvSpPr>
        <p:spPr>
          <a:xfrm>
            <a:off x="2347881" y="2987790"/>
            <a:ext cx="4627386" cy="47506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 kern="1000" cap="all" spc="7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ru-RU" sz="15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Специальный прайс на </a:t>
            </a:r>
            <a:r>
              <a:rPr lang="en-US" sz="15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&gt;</a:t>
            </a:r>
            <a:r>
              <a:rPr lang="ru-RU" sz="1500" dirty="0">
                <a:solidFill>
                  <a:srgbClr val="7030A0"/>
                </a:solidFill>
                <a:latin typeface="FuturaFuturisC" charset="0"/>
                <a:ea typeface="FuturaFuturisC" charset="0"/>
                <a:cs typeface="FuturaFuturisC" charset="0"/>
              </a:rPr>
              <a:t>1500</a:t>
            </a:r>
            <a:r>
              <a:rPr lang="ru-RU" sz="15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 позиций</a:t>
            </a:r>
            <a:endParaRPr lang="en-GB" sz="1500" dirty="0">
              <a:solidFill>
                <a:schemeClr val="bg1"/>
              </a:solidFill>
              <a:latin typeface="FuturaFuturisC" charset="0"/>
              <a:ea typeface="FuturaFuturisC" charset="0"/>
              <a:cs typeface="FuturaFuturisC" charset="0"/>
            </a:endParaRPr>
          </a:p>
        </p:txBody>
      </p:sp>
      <p:sp>
        <p:nvSpPr>
          <p:cNvPr id="27" name="Нашивка 19"/>
          <p:cNvSpPr/>
          <p:nvPr/>
        </p:nvSpPr>
        <p:spPr>
          <a:xfrm rot="5400000">
            <a:off x="1773213" y="3619077"/>
            <a:ext cx="308396" cy="297033"/>
          </a:xfrm>
          <a:prstGeom prst="chevron">
            <a:avLst/>
          </a:prstGeom>
          <a:solidFill>
            <a:srgbClr val="00C34B"/>
          </a:solidFill>
          <a:ln>
            <a:solidFill>
              <a:srgbClr val="0070C0"/>
            </a:solidFill>
          </a:ln>
        </p:spPr>
        <p:txBody>
          <a:bodyPr lIns="0" tIns="0" rIns="0" bIns="0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1050"/>
              </a:spcBef>
            </a:pPr>
            <a:endParaRPr lang="ru-RU" sz="1050" dirty="0"/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2347881" y="3578301"/>
            <a:ext cx="5579099" cy="47506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 kern="1000" cap="all" spc="7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ru-RU" sz="15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СИЛЬНЫЙ БРЕНД</a:t>
            </a:r>
            <a:endParaRPr lang="en-GB" sz="1500" dirty="0">
              <a:solidFill>
                <a:schemeClr val="bg1"/>
              </a:solidFill>
              <a:latin typeface="FuturaFuturisC" charset="0"/>
              <a:ea typeface="FuturaFuturisC" charset="0"/>
              <a:cs typeface="FuturaFuturisC" charset="0"/>
            </a:endParaRP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2318521" y="4255298"/>
            <a:ext cx="4686105" cy="47506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 kern="1000" cap="all" spc="7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ru-RU" sz="1500" dirty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Крупнейшая розничная сеть независимых предпринимателей</a:t>
            </a:r>
            <a:endParaRPr lang="en-GB" sz="1500" dirty="0">
              <a:solidFill>
                <a:schemeClr val="bg1"/>
              </a:solidFill>
              <a:latin typeface="FuturaFuturisC" charset="0"/>
              <a:ea typeface="FuturaFuturisC" charset="0"/>
              <a:cs typeface="FuturaFuturisC" charset="0"/>
            </a:endParaRPr>
          </a:p>
        </p:txBody>
      </p:sp>
      <p:sp>
        <p:nvSpPr>
          <p:cNvPr id="23" name="Параллелограмм 10"/>
          <p:cNvSpPr/>
          <p:nvPr/>
        </p:nvSpPr>
        <p:spPr>
          <a:xfrm>
            <a:off x="-180528" y="51470"/>
            <a:ext cx="9577064" cy="504056"/>
          </a:xfrm>
          <a:prstGeom prst="parallelogram">
            <a:avLst/>
          </a:prstGeom>
          <a:solidFill>
            <a:srgbClr val="825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prstClr val="white"/>
                </a:solidFill>
                <a:latin typeface="FuturaFuturisC"/>
              </a:rPr>
              <a:t>ОСНОВНЫЕ УСЛОВИЯ СОТРУДНИЧЕСТВА </a:t>
            </a:r>
            <a:endParaRPr lang="ru-RU" sz="2000" b="1" dirty="0">
              <a:solidFill>
                <a:prstClr val="white"/>
              </a:solidFill>
            </a:endParaRPr>
          </a:p>
        </p:txBody>
      </p:sp>
      <p:sp>
        <p:nvSpPr>
          <p:cNvPr id="19" name="Нашивка 13"/>
          <p:cNvSpPr/>
          <p:nvPr/>
        </p:nvSpPr>
        <p:spPr>
          <a:xfrm rot="5400000">
            <a:off x="1743759" y="1998729"/>
            <a:ext cx="308396" cy="297033"/>
          </a:xfrm>
          <a:prstGeom prst="chevron">
            <a:avLst/>
          </a:prstGeom>
          <a:solidFill>
            <a:srgbClr val="00C34B"/>
          </a:solidFill>
          <a:ln>
            <a:solidFill>
              <a:srgbClr val="0070C0"/>
            </a:solidFill>
          </a:ln>
        </p:spPr>
        <p:txBody>
          <a:bodyPr lIns="0" tIns="0" rIns="0" bIns="0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1050"/>
              </a:spcBef>
            </a:pPr>
            <a:endParaRPr lang="ru-RU" sz="1050" dirty="0"/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2369915" y="1935764"/>
            <a:ext cx="5579099" cy="47506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 kern="1000" cap="all" spc="7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ru-RU" sz="1500" dirty="0" smtClean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ОБЯЗАТЕЛЬНЫЙ АССОРТИМЕНТ </a:t>
            </a:r>
            <a:r>
              <a:rPr lang="ru-RU" sz="1500" dirty="0" smtClean="0">
                <a:solidFill>
                  <a:srgbClr val="7030A0"/>
                </a:solidFill>
                <a:latin typeface="FuturaFuturisC" charset="0"/>
                <a:ea typeface="FuturaFuturisC" charset="0"/>
                <a:cs typeface="FuturaFuturisC" charset="0"/>
              </a:rPr>
              <a:t>300</a:t>
            </a:r>
            <a:r>
              <a:rPr lang="ru-RU" sz="1500" dirty="0" smtClean="0">
                <a:solidFill>
                  <a:schemeClr val="bg1"/>
                </a:solidFill>
                <a:latin typeface="FuturaFuturisC" charset="0"/>
                <a:ea typeface="FuturaFuturisC" charset="0"/>
                <a:cs typeface="FuturaFuturisC" charset="0"/>
              </a:rPr>
              <a:t> ПОЗИЦИЙ</a:t>
            </a:r>
            <a:endParaRPr lang="en-GB" sz="1500" dirty="0">
              <a:solidFill>
                <a:schemeClr val="bg1"/>
              </a:solidFill>
              <a:latin typeface="FuturaFuturisC" charset="0"/>
              <a:ea typeface="FuturaFuturisC" charset="0"/>
              <a:cs typeface="FuturaFuturis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32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 animBg="1"/>
      <p:bldP spid="9" grpId="0"/>
      <p:bldP spid="10" grpId="0" animBg="1"/>
      <p:bldP spid="11" grpId="0"/>
      <p:bldP spid="12" grpId="0" animBg="1"/>
      <p:bldP spid="14" grpId="0" animBg="1"/>
      <p:bldP spid="20" grpId="0" animBg="1"/>
      <p:bldP spid="24" grpId="0"/>
      <p:bldP spid="25" grpId="0" animBg="1"/>
      <p:bldP spid="26" grpId="0"/>
      <p:bldP spid="27" grpId="0" animBg="1"/>
      <p:bldP spid="28" grpId="0"/>
      <p:bldP spid="29" grpId="0"/>
      <p:bldP spid="19" grpId="0" animBg="1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834374"/>
            <a:ext cx="8724954" cy="419481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635896" y="25644"/>
            <a:ext cx="12532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ФАСОЛЬ</a:t>
            </a:r>
            <a:endParaRPr lang="ru-RU" sz="2000" dirty="0"/>
          </a:p>
        </p:txBody>
      </p:sp>
      <p:sp>
        <p:nvSpPr>
          <p:cNvPr id="42" name="Параллелограмм 37"/>
          <p:cNvSpPr/>
          <p:nvPr/>
        </p:nvSpPr>
        <p:spPr>
          <a:xfrm>
            <a:off x="172238" y="109219"/>
            <a:ext cx="8891197" cy="282169"/>
          </a:xfrm>
          <a:prstGeom prst="parallelogram">
            <a:avLst/>
          </a:prstGeom>
          <a:solidFill>
            <a:srgbClr val="825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/>
              <a:t>                                                  ФАСОЛЬ контакты                     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4564254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GinCA2ymUWJIQJlmFb.Og"/>
</p:tagLst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TM10001115[[fn=Посылка]]</Template>
  <TotalTime>26023</TotalTime>
  <Words>256</Words>
  <Application>Microsoft Office PowerPoint</Application>
  <PresentationFormat>Экран (16:9)</PresentationFormat>
  <Paragraphs>88</Paragraphs>
  <Slides>13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Parcel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METRO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Kalinina, Ekaterina</dc:creator>
  <cp:lastModifiedBy>Софья Сергеевна Мирончик</cp:lastModifiedBy>
  <cp:revision>536</cp:revision>
  <dcterms:created xsi:type="dcterms:W3CDTF">2017-04-24T07:59:05Z</dcterms:created>
  <dcterms:modified xsi:type="dcterms:W3CDTF">2020-01-30T02:10:38Z</dcterms:modified>
</cp:coreProperties>
</file>